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58" r:id="rId160"/>
    <p:sldId id="444" r:id="rId161"/>
    <p:sldId id="445" r:id="rId162"/>
    <p:sldId id="443" r:id="rId163"/>
    <p:sldId id="461" r:id="rId164"/>
    <p:sldId id="446" r:id="rId165"/>
    <p:sldId id="460" r:id="rId166"/>
    <p:sldId id="447" r:id="rId167"/>
    <p:sldId id="448" r:id="rId168"/>
    <p:sldId id="449" r:id="rId169"/>
    <p:sldId id="450" r:id="rId170"/>
    <p:sldId id="451" r:id="rId171"/>
    <p:sldId id="462" r:id="rId172"/>
    <p:sldId id="452" r:id="rId173"/>
    <p:sldId id="453" r:id="rId174"/>
    <p:sldId id="454" r:id="rId175"/>
    <p:sldId id="455" r:id="rId176"/>
    <p:sldId id="456" r:id="rId177"/>
    <p:sldId id="457" r:id="rId178"/>
    <p:sldId id="466" r:id="rId179"/>
    <p:sldId id="467" r:id="rId180"/>
    <p:sldId id="468" r:id="rId181"/>
    <p:sldId id="469" r:id="rId182"/>
    <p:sldId id="470" r:id="rId183"/>
    <p:sldId id="464" r:id="rId184"/>
    <p:sldId id="465" r:id="rId185"/>
    <p:sldId id="473" r:id="rId186"/>
    <p:sldId id="474" r:id="rId187"/>
    <p:sldId id="463" r:id="rId188"/>
    <p:sldId id="475" r:id="rId189"/>
    <p:sldId id="476" r:id="rId190"/>
    <p:sldId id="459" r:id="rId191"/>
    <p:sldId id="472" r:id="rId192"/>
    <p:sldId id="471" r:id="rId1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EF8D4B"/>
    <a:srgbClr val="C55A11"/>
    <a:srgbClr val="00B250"/>
    <a:srgbClr val="545454"/>
    <a:srgbClr val="F17BC1"/>
    <a:srgbClr val="009A46"/>
    <a:srgbClr val="D8A862"/>
    <a:srgbClr val="EEB4F2"/>
    <a:srgbClr val="F3C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887" dt="2023-03-26T17:19:08.4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9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microsoft.com/office/2016/11/relationships/changesInfo" Target="changesInfos/changesInfo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custSel addSld delSld modSld sldOrd">
      <pc:chgData name="Tsemach Mizrachi" userId="85fcc19c-b38c-410f-93a9-519990a4c1f0" providerId="ADAL" clId="{F7301F52-2653-4F42-8206-85DD798665E7}" dt="2023-03-26T17:24:31.868" v="9531" actId="1036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21T07:21:19.912" v="8717" actId="1076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1T07:21:15.646" v="8716" actId="948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21T07:21:19.912" v="8717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21T07:22:32.605" v="8719" actId="114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1T07:22:32.605" v="8719" actId="114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20T07:25:44.790" v="7540" actId="6549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21T07:26:39.453" v="8743" actId="478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add del mod">
          <ac:chgData name="Tsemach Mizrachi" userId="85fcc19c-b38c-410f-93a9-519990a4c1f0" providerId="ADAL" clId="{F7301F52-2653-4F42-8206-85DD798665E7}" dt="2023-03-20T07:27:35.094" v="7542" actId="478"/>
          <ac:spMkLst>
            <pc:docMk/>
            <pc:sldMk cId="354704541" sldId="441"/>
            <ac:spMk id="4" creationId="{012DFA54-26EF-501A-A763-5CDF1C4DD2F1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20T07:29:40.576" v="7603" actId="6549"/>
          <ac:spMkLst>
            <pc:docMk/>
            <pc:sldMk cId="354704541" sldId="441"/>
            <ac:spMk id="6" creationId="{FFCC1448-1E14-44AC-CCDB-E282EB2060FC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20T07:29:41.462" v="7605" actId="654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20T07:31:22.326" v="7674" actId="1035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add mod">
          <ac:chgData name="Tsemach Mizrachi" userId="85fcc19c-b38c-410f-93a9-519990a4c1f0" providerId="ADAL" clId="{F7301F52-2653-4F42-8206-85DD798665E7}" dt="2023-03-20T07:31:17.531" v="7659" actId="1035"/>
          <ac:grpSpMkLst>
            <pc:docMk/>
            <pc:sldMk cId="354704541" sldId="441"/>
            <ac:grpSpMk id="7" creationId="{82109F7D-507A-6668-FF7B-43C2B99DCB4C}"/>
          </ac:grpSpMkLst>
        </pc:gr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21T07:26:18.797" v="8741" actId="1076"/>
          <ac:picMkLst>
            <pc:docMk/>
            <pc:sldMk cId="354704541" sldId="441"/>
            <ac:picMk id="1026" creationId="{898252D4-DE88-544C-8E47-AE9E6A6A8295}"/>
          </ac:picMkLst>
        </pc:picChg>
        <pc:cxnChg chg="add mod">
          <ac:chgData name="Tsemach Mizrachi" userId="85fcc19c-b38c-410f-93a9-519990a4c1f0" providerId="ADAL" clId="{F7301F52-2653-4F42-8206-85DD798665E7}" dt="2023-03-21T07:26:02.484" v="8734" actId="692"/>
          <ac:cxnSpMkLst>
            <pc:docMk/>
            <pc:sldMk cId="354704541" sldId="441"/>
            <ac:cxnSpMk id="8" creationId="{48EFE4E6-1DDD-98B3-8B36-500F44CB0502}"/>
          </ac:cxnSpMkLst>
        </pc:cxnChg>
        <pc:cxnChg chg="add mod">
          <ac:chgData name="Tsemach Mizrachi" userId="85fcc19c-b38c-410f-93a9-519990a4c1f0" providerId="ADAL" clId="{F7301F52-2653-4F42-8206-85DD798665E7}" dt="2023-03-21T07:26:09.724" v="8736" actId="1076"/>
          <ac:cxnSpMkLst>
            <pc:docMk/>
            <pc:sldMk cId="354704541" sldId="441"/>
            <ac:cxnSpMk id="11" creationId="{FF43328A-2149-CF67-F9AC-19D3E07E47A9}"/>
          </ac:cxnSpMkLst>
        </pc:cxnChg>
        <pc:cxnChg chg="add del mod">
          <ac:chgData name="Tsemach Mizrachi" userId="85fcc19c-b38c-410f-93a9-519990a4c1f0" providerId="ADAL" clId="{F7301F52-2653-4F42-8206-85DD798665E7}" dt="2023-03-21T07:26:39.453" v="8743" actId="478"/>
          <ac:cxnSpMkLst>
            <pc:docMk/>
            <pc:sldMk cId="354704541" sldId="441"/>
            <ac:cxnSpMk id="12" creationId="{3DBDC1F4-C8B3-7C5D-7CED-9EA234DB05CB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9T07:27:39.448" v="6349" actId="1076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9T07:27:39.448" v="6349" actId="1076"/>
          <ac:spMkLst>
            <pc:docMk/>
            <pc:sldMk cId="1895870478" sldId="442"/>
            <ac:spMk id="6" creationId="{578D2362-ED58-67B0-3086-F29DEDEE9F11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0T18:43:54.404" v="7846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9T07:30:29.185" v="6407" actId="1076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9T07:30:21.211" v="6405" actId="20577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9T07:30:29.185" v="6407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9T07:30:25.257" v="6406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20T03:34:21.745" v="6814" actId="14100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20T03:21:09.759" v="6524" actId="20577"/>
          <ac:spMkLst>
            <pc:docMk/>
            <pc:sldMk cId="672548664" sldId="445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20T03:33:23.991" v="6793" actId="1076"/>
          <ac:spMkLst>
            <pc:docMk/>
            <pc:sldMk cId="672548664" sldId="445"/>
            <ac:spMk id="4" creationId="{85C8FDEF-171E-6176-58BB-5B985137996D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add del mod">
          <ac:chgData name="Tsemach Mizrachi" userId="85fcc19c-b38c-410f-93a9-519990a4c1f0" providerId="ADAL" clId="{F7301F52-2653-4F42-8206-85DD798665E7}" dt="2023-03-20T03:29:11.432" v="6704" actId="478"/>
          <ac:spMkLst>
            <pc:docMk/>
            <pc:sldMk cId="672548664" sldId="445"/>
            <ac:spMk id="8" creationId="{D3E1D8E0-C57E-298F-1959-D312431188C4}"/>
          </ac:spMkLst>
        </pc:spChg>
        <pc:spChg chg="add mod">
          <ac:chgData name="Tsemach Mizrachi" userId="85fcc19c-b38c-410f-93a9-519990a4c1f0" providerId="ADAL" clId="{F7301F52-2653-4F42-8206-85DD798665E7}" dt="2023-03-20T03:32:56.774" v="6781" actId="1076"/>
          <ac:spMkLst>
            <pc:docMk/>
            <pc:sldMk cId="672548664" sldId="445"/>
            <ac:spMk id="9" creationId="{E69402A5-4CC2-F5D9-39D3-7A16D15CE46F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1" creationId="{E4DB9022-4B7B-59B0-B46A-18205FFED7C3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2" creationId="{9B0B0E8C-04DE-09D8-F907-F531E2D1DBE0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20T03:33:18.430" v="6791" actId="1076"/>
          <ac:spMkLst>
            <pc:docMk/>
            <pc:sldMk cId="672548664" sldId="445"/>
            <ac:spMk id="13" creationId="{DEF50F01-9567-314A-713C-BF4066E5FCC2}"/>
          </ac:spMkLst>
        </pc:spChg>
        <pc:spChg chg="add mod">
          <ac:chgData name="Tsemach Mizrachi" userId="85fcc19c-b38c-410f-93a9-519990a4c1f0" providerId="ADAL" clId="{F7301F52-2653-4F42-8206-85DD798665E7}" dt="2023-03-20T03:32:49.194" v="6779" actId="1076"/>
          <ac:spMkLst>
            <pc:docMk/>
            <pc:sldMk cId="672548664" sldId="445"/>
            <ac:spMk id="14" creationId="{48834EEE-2427-BCFB-E84A-EB59369355C2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20T03:33:50.894" v="6813" actId="403"/>
          <ac:spMkLst>
            <pc:docMk/>
            <pc:sldMk cId="672548664" sldId="445"/>
            <ac:spMk id="34" creationId="{BF11AAE6-47CF-FCC1-17C6-13B45BCE89E3}"/>
          </ac:spMkLst>
        </pc:spChg>
        <pc:spChg chg="add del mod">
          <ac:chgData name="Tsemach Mizrachi" userId="85fcc19c-b38c-410f-93a9-519990a4c1f0" providerId="ADAL" clId="{F7301F52-2653-4F42-8206-85DD798665E7}" dt="2023-03-20T03:21:20.382" v="6529" actId="478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del mod">
          <ac:chgData name="Tsemach Mizrachi" userId="85fcc19c-b38c-410f-93a9-519990a4c1f0" providerId="ADAL" clId="{F7301F52-2653-4F42-8206-85DD798665E7}" dt="2023-03-20T03:23:52.894" v="6617" actId="478"/>
          <ac:picMkLst>
            <pc:docMk/>
            <pc:sldMk cId="672548664" sldId="445"/>
            <ac:picMk id="5" creationId="{0E8B63CF-FA41-8843-8BA8-F8A010B59D81}"/>
          </ac:picMkLst>
        </pc:picChg>
        <pc:picChg chg="add del mod">
          <ac:chgData name="Tsemach Mizrachi" userId="85fcc19c-b38c-410f-93a9-519990a4c1f0" providerId="ADAL" clId="{F7301F52-2653-4F42-8206-85DD798665E7}" dt="2023-03-20T03:21:12.387" v="6525" actId="478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add del mod">
          <ac:chgData name="Tsemach Mizrachi" userId="85fcc19c-b38c-410f-93a9-519990a4c1f0" providerId="ADAL" clId="{F7301F52-2653-4F42-8206-85DD798665E7}" dt="2023-03-20T03:27:18.356" v="6648" actId="478"/>
          <ac:picMkLst>
            <pc:docMk/>
            <pc:sldMk cId="672548664" sldId="445"/>
            <ac:picMk id="7" creationId="{8EE91178-0606-4B5B-1F4C-A14F9D2CC9A3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del mod">
          <ac:chgData name="Tsemach Mizrachi" userId="85fcc19c-b38c-410f-93a9-519990a4c1f0" providerId="ADAL" clId="{F7301F52-2653-4F42-8206-85DD798665E7}" dt="2023-03-20T03:21:15.232" v="6527" actId="478"/>
          <ac:picMkLst>
            <pc:docMk/>
            <pc:sldMk cId="672548664" sldId="445"/>
            <ac:picMk id="10" creationId="{04709A9B-46EA-C58F-6F14-8AF6088C4797}"/>
          </ac:picMkLst>
        </pc:picChg>
        <pc:picChg chg="add del mod">
          <ac:chgData name="Tsemach Mizrachi" userId="85fcc19c-b38c-410f-93a9-519990a4c1f0" providerId="ADAL" clId="{F7301F52-2653-4F42-8206-85DD798665E7}" dt="2023-03-20T03:21:18.133" v="6528" actId="478"/>
          <ac:picMkLst>
            <pc:docMk/>
            <pc:sldMk cId="672548664" sldId="445"/>
            <ac:picMk id="15" creationId="{9A5A314B-35A8-7044-D948-93043363E573}"/>
          </ac:picMkLst>
        </pc:picChg>
        <pc:picChg chg="add mod">
          <ac:chgData name="Tsemach Mizrachi" userId="85fcc19c-b38c-410f-93a9-519990a4c1f0" providerId="ADAL" clId="{F7301F52-2653-4F42-8206-85DD798665E7}" dt="2023-03-20T03:34:21.745" v="6814" actId="14100"/>
          <ac:picMkLst>
            <pc:docMk/>
            <pc:sldMk cId="672548664" sldId="445"/>
            <ac:picMk id="17" creationId="{43A70E55-B892-D23C-6DFF-9D2D58AB3569}"/>
          </ac:picMkLst>
        </pc:picChg>
        <pc:picChg chg="add del mod">
          <ac:chgData name="Tsemach Mizrachi" userId="85fcc19c-b38c-410f-93a9-519990a4c1f0" providerId="ADAL" clId="{F7301F52-2653-4F42-8206-85DD798665E7}" dt="2023-03-20T03:33:32.049" v="6799" actId="1035"/>
          <ac:picMkLst>
            <pc:docMk/>
            <pc:sldMk cId="672548664" sldId="445"/>
            <ac:picMk id="1026" creationId="{C22D0045-F928-B968-FD7F-ACC347AD883D}"/>
          </ac:picMkLst>
        </pc:picChg>
        <pc:picChg chg="add del mod">
          <ac:chgData name="Tsemach Mizrachi" userId="85fcc19c-b38c-410f-93a9-519990a4c1f0" providerId="ADAL" clId="{F7301F52-2653-4F42-8206-85DD798665E7}" dt="2023-03-20T03:32:32.654" v="6774" actId="1076"/>
          <ac:picMkLst>
            <pc:docMk/>
            <pc:sldMk cId="672548664" sldId="445"/>
            <ac:picMk id="1028" creationId="{003B8702-2252-C459-48BF-8FAA8048B68C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del mod topLvl">
          <ac:chgData name="Tsemach Mizrachi" userId="85fcc19c-b38c-410f-93a9-519990a4c1f0" providerId="ADAL" clId="{F7301F52-2653-4F42-8206-85DD798665E7}" dt="2023-03-20T03:21:22.606" v="6530" actId="478"/>
          <ac:cxnSpMkLst>
            <pc:docMk/>
            <pc:sldMk cId="672548664" sldId="445"/>
            <ac:cxnSpMk id="23" creationId="{AD90A84E-C43D-44C5-8D2A-D51668FDF021}"/>
          </ac:cxnSpMkLst>
        </pc:cxnChg>
        <pc:cxnChg chg="add del mod">
          <ac:chgData name="Tsemach Mizrachi" userId="85fcc19c-b38c-410f-93a9-519990a4c1f0" providerId="ADAL" clId="{F7301F52-2653-4F42-8206-85DD798665E7}" dt="2023-03-20T03:21:14.615" v="6526" actId="478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9T07:33:39.489" v="6414" actId="692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9T07:31:11.197" v="6410" actId="103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9T07:33:39.489" v="6414" actId="692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9T07:33:39.489" v="6414" actId="692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20T18:31:47.455" v="7814" actId="6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20T18:31:47.455" v="7814" actId="692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20T18:31:34.347" v="7809" actId="692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1:08.552" v="7808" actId="1076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del mod">
          <ac:chgData name="Tsemach Mizrachi" userId="85fcc19c-b38c-410f-93a9-519990a4c1f0" providerId="ADAL" clId="{F7301F52-2653-4F42-8206-85DD798665E7}" dt="2023-03-20T18:25:35.719" v="7718" actId="478"/>
          <ac:grpSpMkLst>
            <pc:docMk/>
            <pc:sldMk cId="415551931" sldId="449"/>
            <ac:grpSpMk id="15" creationId="{D6D43CBF-EE74-979F-CE0C-F093F5FAEF9B}"/>
          </ac:grpSpMkLst>
        </pc:grpChg>
        <pc:grpChg chg="add del mod">
          <ac:chgData name="Tsemach Mizrachi" userId="85fcc19c-b38c-410f-93a9-519990a4c1f0" providerId="ADAL" clId="{F7301F52-2653-4F42-8206-85DD798665E7}" dt="2023-03-20T18:25:33.141" v="7717" actId="478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31:08.552" v="7808" actId="1076"/>
          <ac:graphicFrameMkLst>
            <pc:docMk/>
            <pc:sldMk cId="415551931" sldId="449"/>
            <ac:graphicFrameMk id="9" creationId="{F69F8693-CE2C-E9D2-9E82-0698EEBA024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27:53.123" v="7780" actId="798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18:27:03.839" v="7770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20T18:26:01.375" v="7732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18:26:03.854" v="7733" actId="478"/>
          <ac:picMkLst>
            <pc:docMk/>
            <pc:sldMk cId="415551931" sldId="449"/>
            <ac:picMk id="6" creationId="{18921BEC-3527-BED9-73DD-F0EFAF06495E}"/>
          </ac:picMkLst>
        </pc:picChg>
        <pc:picChg chg="add del mod">
          <ac:chgData name="Tsemach Mizrachi" userId="85fcc19c-b38c-410f-93a9-519990a4c1f0" providerId="ADAL" clId="{F7301F52-2653-4F42-8206-85DD798665E7}" dt="2023-03-20T18:30:08.270" v="7796" actId="478"/>
          <ac:picMkLst>
            <pc:docMk/>
            <pc:sldMk cId="415551931" sldId="449"/>
            <ac:picMk id="7" creationId="{58539CD9-9B4B-CC06-69FC-3C867385248F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20T18:32:51.815" v="7830" actId="478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  <pc:cxnChg chg="add del mod">
          <ac:chgData name="Tsemach Mizrachi" userId="85fcc19c-b38c-410f-93a9-519990a4c1f0" providerId="ADAL" clId="{F7301F52-2653-4F42-8206-85DD798665E7}" dt="2023-03-20T18:32:51.815" v="7830" actId="478"/>
          <ac:cxnSpMkLst>
            <pc:docMk/>
            <pc:sldMk cId="3197326449" sldId="450"/>
            <ac:cxnSpMk id="9" creationId="{9A96A3FA-F4DE-C8AA-D66E-3B8FAB5BE854}"/>
          </ac:cxnSpMkLst>
        </pc:cxn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delAnim modAnim">
        <pc:chgData name="Tsemach Mizrachi" userId="85fcc19c-b38c-410f-93a9-519990a4c1f0" providerId="ADAL" clId="{F7301F52-2653-4F42-8206-85DD798665E7}" dt="2023-03-20T18:33:01.485" v="7832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20T04:14:52.477" v="7530" actId="1035"/>
          <ac:spMkLst>
            <pc:docMk/>
            <pc:sldMk cId="2211853647" sldId="451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20T03:45:09.783" v="6833" actId="478"/>
          <ac:spMkLst>
            <pc:docMk/>
            <pc:sldMk cId="2211853647" sldId="451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20T03:43:16.385" v="6828" actId="478"/>
          <ac:spMkLst>
            <pc:docMk/>
            <pc:sldMk cId="2211853647" sldId="451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20T04:09:30.994" v="7414" actId="1076"/>
          <ac:spMkLst>
            <pc:docMk/>
            <pc:sldMk cId="2211853647" sldId="451"/>
            <ac:spMk id="11" creationId="{BDF4397F-42F9-B30A-6FBB-6C0F2AD4FB3D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2" creationId="{C9C8F4C5-7D8A-2E4F-DA46-7E2E8E34F3C8}"/>
          </ac:spMkLst>
        </pc:spChg>
        <pc:spChg chg="add mod">
          <ac:chgData name="Tsemach Mizrachi" userId="85fcc19c-b38c-410f-93a9-519990a4c1f0" providerId="ADAL" clId="{F7301F52-2653-4F42-8206-85DD798665E7}" dt="2023-03-20T18:23:47.958" v="7712" actId="1036"/>
          <ac:spMkLst>
            <pc:docMk/>
            <pc:sldMk cId="2211853647" sldId="451"/>
            <ac:spMk id="13" creationId="{CF25DEF9-2B71-E060-D110-13F015D865F3}"/>
          </ac:spMkLst>
        </pc:spChg>
        <pc:spChg chg="add mod">
          <ac:chgData name="Tsemach Mizrachi" userId="85fcc19c-b38c-410f-93a9-519990a4c1f0" providerId="ADAL" clId="{F7301F52-2653-4F42-8206-85DD798665E7}" dt="2023-03-20T18:23:18.289" v="7698" actId="1036"/>
          <ac:spMkLst>
            <pc:docMk/>
            <pc:sldMk cId="2211853647" sldId="451"/>
            <ac:spMk id="14" creationId="{B9EAAD18-3C23-21B2-CC69-EA389E73E1CE}"/>
          </ac:spMkLst>
        </pc:spChg>
        <pc:spChg chg="add mod">
          <ac:chgData name="Tsemach Mizrachi" userId="85fcc19c-b38c-410f-93a9-519990a4c1f0" providerId="ADAL" clId="{F7301F52-2653-4F42-8206-85DD798665E7}" dt="2023-03-20T18:23:33.222" v="7704" actId="1036"/>
          <ac:spMkLst>
            <pc:docMk/>
            <pc:sldMk cId="2211853647" sldId="451"/>
            <ac:spMk id="15" creationId="{42DDC4C9-6519-3651-95BA-45EA2FD48446}"/>
          </ac:spMkLst>
        </pc:spChg>
        <pc:spChg chg="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20T03:50:18.872" v="6900" actId="478"/>
          <ac:spMkLst>
            <pc:docMk/>
            <pc:sldMk cId="2211853647" sldId="451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20T03:51:14.752" v="6917" actId="478"/>
          <ac:spMkLst>
            <pc:docMk/>
            <pc:sldMk cId="2211853647" sldId="451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18:23:25.574" v="7699" actId="14100"/>
          <ac:spMkLst>
            <pc:docMk/>
            <pc:sldMk cId="2211853647" sldId="451"/>
            <ac:spMk id="25" creationId="{65D65F57-1BA4-F317-53FF-862AE080E28D}"/>
          </ac:spMkLst>
        </pc:spChg>
        <pc:spChg chg="mod">
          <ac:chgData name="Tsemach Mizrachi" userId="85fcc19c-b38c-410f-93a9-519990a4c1f0" providerId="ADAL" clId="{F7301F52-2653-4F42-8206-85DD798665E7}" dt="2023-03-20T04:03:27.041" v="7314" actId="1076"/>
          <ac:spMkLst>
            <pc:docMk/>
            <pc:sldMk cId="2211853647" sldId="451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20T18:23:42.478" v="7705" actId="14100"/>
          <ac:spMkLst>
            <pc:docMk/>
            <pc:sldMk cId="2211853647" sldId="451"/>
            <ac:spMk id="28" creationId="{2A1C9767-E869-E76E-34AF-7FAE12EE1AD6}"/>
          </ac:spMkLst>
        </pc:spChg>
        <pc:spChg chg="add mod">
          <ac:chgData name="Tsemach Mizrachi" userId="85fcc19c-b38c-410f-93a9-519990a4c1f0" providerId="ADAL" clId="{F7301F52-2653-4F42-8206-85DD798665E7}" dt="2023-03-20T18:24:09.383" v="7716" actId="1035"/>
          <ac:spMkLst>
            <pc:docMk/>
            <pc:sldMk cId="2211853647" sldId="451"/>
            <ac:spMk id="29" creationId="{D04E133E-ECE0-8251-869F-A0E5C0B119F8}"/>
          </ac:spMkLst>
        </pc:spChg>
        <pc:spChg chg="add del mod">
          <ac:chgData name="Tsemach Mizrachi" userId="85fcc19c-b38c-410f-93a9-519990a4c1f0" providerId="ADAL" clId="{F7301F52-2653-4F42-8206-85DD798665E7}" dt="2023-03-20T04:13:23.057" v="7491" actId="478"/>
          <ac:spMkLst>
            <pc:docMk/>
            <pc:sldMk cId="2211853647" sldId="451"/>
            <ac:spMk id="30" creationId="{BEAF45D7-EEAF-D67E-3571-2FCFF758F784}"/>
          </ac:spMkLst>
        </pc:spChg>
        <pc:spChg chg="add del mod">
          <ac:chgData name="Tsemach Mizrachi" userId="85fcc19c-b38c-410f-93a9-519990a4c1f0" providerId="ADAL" clId="{F7301F52-2653-4F42-8206-85DD798665E7}" dt="2023-03-20T04:13:16.366" v="7490" actId="478"/>
          <ac:spMkLst>
            <pc:docMk/>
            <pc:sldMk cId="2211853647" sldId="451"/>
            <ac:spMk id="31" creationId="{83FB1E93-81D9-57BC-70D5-A44CF245689C}"/>
          </ac:spMkLst>
        </pc:spChg>
        <pc:grpChg chg="add mod">
          <ac:chgData name="Tsemach Mizrachi" userId="85fcc19c-b38c-410f-93a9-519990a4c1f0" providerId="ADAL" clId="{F7301F52-2653-4F42-8206-85DD798665E7}" dt="2023-03-20T04:09:23.673" v="7413" actId="1076"/>
          <ac:grpSpMkLst>
            <pc:docMk/>
            <pc:sldMk cId="2211853647" sldId="451"/>
            <ac:grpSpMk id="18" creationId="{552BBB7E-671E-3874-B517-C58601E600DD}"/>
          </ac:grpSpMkLst>
        </pc:gr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20T03:54:07.715" v="6930" actId="478"/>
          <ac:graphicFrameMkLst>
            <pc:docMk/>
            <pc:sldMk cId="2211853647" sldId="451"/>
            <ac:graphicFrameMk id="7" creationId="{E551E3D0-75B4-5B25-CEE1-92BD0418F2E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41.255" v="7527" actId="1036"/>
          <ac:graphicFrameMkLst>
            <pc:docMk/>
            <pc:sldMk cId="2211853647" sldId="451"/>
            <ac:graphicFrameMk id="9" creationId="{A1229A1D-6648-33B9-04C3-FC92C46AB03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10" creationId="{7A82479A-F578-D134-45BE-40844B5B0FAC}"/>
          </ac:graphicFrameMkLst>
        </pc:graphicFrameChg>
        <pc:graphicFrameChg chg="del modGraphic">
          <ac:chgData name="Tsemach Mizrachi" userId="85fcc19c-b38c-410f-93a9-519990a4c1f0" providerId="ADAL" clId="{F7301F52-2653-4F42-8206-85DD798665E7}" dt="2023-03-20T03:45:07.254" v="6832" actId="478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20T03:51:39.088" v="6919" actId="478"/>
          <ac:graphicFrameMkLst>
            <pc:docMk/>
            <pc:sldMk cId="2211853647" sldId="451"/>
            <ac:graphicFrameMk id="23" creationId="{3FBFE65E-D2F8-ACF3-ADED-B49850743863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20T04:10:24.963" v="7420"/>
          <ac:graphicFrameMkLst>
            <pc:docMk/>
            <pc:sldMk cId="2211853647" sldId="451"/>
            <ac:graphicFrameMk id="27" creationId="{B3D6B3BF-0747-0E70-DB80-1DA47A23B8F5}"/>
          </ac:graphicFrameMkLst>
        </pc:graphicFrameChg>
        <pc:picChg chg="add del">
          <ac:chgData name="Tsemach Mizrachi" userId="85fcc19c-b38c-410f-93a9-519990a4c1f0" providerId="ADAL" clId="{F7301F52-2653-4F42-8206-85DD798665E7}" dt="2023-03-20T03:45:04.666" v="6831" actId="478"/>
          <ac:picMkLst>
            <pc:docMk/>
            <pc:sldMk cId="2211853647" sldId="451"/>
            <ac:picMk id="6" creationId="{6AB5BBF4-8AF6-E78A-BAEF-65FF57EF940B}"/>
          </ac:picMkLst>
        </pc:picChg>
        <pc:picChg chg="add mod">
          <ac:chgData name="Tsemach Mizrachi" userId="85fcc19c-b38c-410f-93a9-519990a4c1f0" providerId="ADAL" clId="{F7301F52-2653-4F42-8206-85DD798665E7}" dt="2023-03-20T04:09:33.785" v="7415" actId="1076"/>
          <ac:picMkLst>
            <pc:docMk/>
            <pc:sldMk cId="2211853647" sldId="451"/>
            <ac:picMk id="17" creationId="{9BF435DC-8D58-9443-CA6A-F1A3B35C0F62}"/>
          </ac:picMkLst>
        </pc:picChg>
        <pc:cxnChg chg="add mod">
          <ac:chgData name="Tsemach Mizrachi" userId="85fcc19c-b38c-410f-93a9-519990a4c1f0" providerId="ADAL" clId="{F7301F52-2653-4F42-8206-85DD798665E7}" dt="2023-03-20T04:14:36.162" v="7518" actId="1036"/>
          <ac:cxnSpMkLst>
            <pc:docMk/>
            <pc:sldMk cId="2211853647" sldId="451"/>
            <ac:cxnSpMk id="33" creationId="{ED400243-B081-6BD0-2FD1-851FF762F0F4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20T04:19:22.034" v="7538" actId="931"/>
        <pc:sldMkLst>
          <pc:docMk/>
          <pc:sldMk cId="2835861766" sldId="452"/>
        </pc:sldMkLst>
        <pc:spChg chg="mod">
          <ac:chgData name="Tsemach Mizrachi" userId="85fcc19c-b38c-410f-93a9-519990a4c1f0" providerId="ADAL" clId="{F7301F52-2653-4F42-8206-85DD798665E7}" dt="2023-03-18T09:54:08.252" v="4800" actId="20577"/>
          <ac:spMkLst>
            <pc:docMk/>
            <pc:sldMk cId="2835861766" sldId="452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57:03.933" v="4897" actId="1076"/>
          <ac:spMkLst>
            <pc:docMk/>
            <pc:sldMk cId="2835861766" sldId="452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09:54:25.535" v="4804" actId="1076"/>
          <ac:spMkLst>
            <pc:docMk/>
            <pc:sldMk cId="2835861766" sldId="452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56:56.485" v="4895" actId="1076"/>
          <ac:spMkLst>
            <pc:docMk/>
            <pc:sldMk cId="2835861766" sldId="452"/>
            <ac:spMk id="6" creationId="{2ADC14DC-FA30-2347-9A20-609A0ECF8272}"/>
          </ac:spMkLst>
        </pc:spChg>
        <pc:spChg chg="add mod">
          <ac:chgData name="Tsemach Mizrachi" userId="85fcc19c-b38c-410f-93a9-519990a4c1f0" providerId="ADAL" clId="{F7301F52-2653-4F42-8206-85DD798665E7}" dt="2023-03-18T09:56:59.941" v="4896" actId="1076"/>
          <ac:spMkLst>
            <pc:docMk/>
            <pc:sldMk cId="2835861766" sldId="452"/>
            <ac:spMk id="7" creationId="{BD919383-91E0-E3E5-028D-CAB373A19710}"/>
          </ac:spMkLst>
        </pc:spChg>
        <pc:spChg chg="del">
          <ac:chgData name="Tsemach Mizrachi" userId="85fcc19c-b38c-410f-93a9-519990a4c1f0" providerId="ADAL" clId="{F7301F52-2653-4F42-8206-85DD798665E7}" dt="2023-03-18T09:54:11.464" v="4801" actId="478"/>
          <ac:spMkLst>
            <pc:docMk/>
            <pc:sldMk cId="2835861766" sldId="452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9" creationId="{7EE8E562-C58E-4201-7372-9AC52516F286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10" creationId="{23FD5493-CD90-AFBB-4471-EB775A960416}"/>
          </ac:spMkLst>
        </pc:spChg>
        <pc:spChg chg="mod">
          <ac:chgData name="Tsemach Mizrachi" userId="85fcc19c-b38c-410f-93a9-519990a4c1f0" providerId="ADAL" clId="{F7301F52-2653-4F42-8206-85DD798665E7}" dt="2023-03-18T10:00:00.602" v="4958" actId="207"/>
          <ac:spMkLst>
            <pc:docMk/>
            <pc:sldMk cId="2835861766" sldId="452"/>
            <ac:spMk id="13" creationId="{CEB60F42-AE79-0296-3DDE-F323B7778E8E}"/>
          </ac:spMkLst>
        </pc:spChg>
        <pc:spChg chg="mod">
          <ac:chgData name="Tsemach Mizrachi" userId="85fcc19c-b38c-410f-93a9-519990a4c1f0" providerId="ADAL" clId="{F7301F52-2653-4F42-8206-85DD798665E7}" dt="2023-03-18T10:00:06.402" v="4959" actId="692"/>
          <ac:spMkLst>
            <pc:docMk/>
            <pc:sldMk cId="2835861766" sldId="452"/>
            <ac:spMk id="14" creationId="{621AC592-83C9-68B0-1138-DD892BF39CE2}"/>
          </ac:spMkLst>
        </pc:spChg>
        <pc:spChg chg="add mod">
          <ac:chgData name="Tsemach Mizrachi" userId="85fcc19c-b38c-410f-93a9-519990a4c1f0" providerId="ADAL" clId="{F7301F52-2653-4F42-8206-85DD798665E7}" dt="2023-03-18T10:01:49.933" v="5003" actId="164"/>
          <ac:spMkLst>
            <pc:docMk/>
            <pc:sldMk cId="2835861766" sldId="452"/>
            <ac:spMk id="15" creationId="{0109FFE4-25F8-B236-1EB7-05B744637DF3}"/>
          </ac:spMkLst>
        </pc:spChg>
        <pc:spChg chg="add mod">
          <ac:chgData name="Tsemach Mizrachi" userId="85fcc19c-b38c-410f-93a9-519990a4c1f0" providerId="ADAL" clId="{F7301F52-2653-4F42-8206-85DD798665E7}" dt="2023-03-18T10:04:39.614" v="5058" actId="14100"/>
          <ac:spMkLst>
            <pc:docMk/>
            <pc:sldMk cId="2835861766" sldId="452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09:54:43.421" v="4808" actId="1076"/>
          <ac:spMkLst>
            <pc:docMk/>
            <pc:sldMk cId="2835861766" sldId="452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09:54:52.166" v="4812" actId="1076"/>
          <ac:spMkLst>
            <pc:docMk/>
            <pc:sldMk cId="2835861766" sldId="452"/>
            <ac:spMk id="22" creationId="{A76137CC-2C04-77AC-954E-67E5A9B04910}"/>
          </ac:spMkLst>
        </pc:spChg>
        <pc:spChg chg="mod">
          <ac:chgData name="Tsemach Mizrachi" userId="85fcc19c-b38c-410f-93a9-519990a4c1f0" providerId="ADAL" clId="{F7301F52-2653-4F42-8206-85DD798665E7}" dt="2023-03-18T09:55:04.109" v="4815" actId="1076"/>
          <ac:spMkLst>
            <pc:docMk/>
            <pc:sldMk cId="2835861766" sldId="452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04:19:19.896" v="7536" actId="1076"/>
          <ac:spMkLst>
            <pc:docMk/>
            <pc:sldMk cId="2835861766" sldId="452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09:54:55.271" v="4813" actId="1076"/>
          <ac:spMkLst>
            <pc:docMk/>
            <pc:sldMk cId="2835861766" sldId="452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8T10:08:08.982" v="5197" actId="478"/>
          <ac:spMkLst>
            <pc:docMk/>
            <pc:sldMk cId="2835861766" sldId="452"/>
            <ac:spMk id="27" creationId="{73FD9158-9174-EDB4-2C34-5CB993A64C0B}"/>
          </ac:spMkLst>
        </pc:spChg>
        <pc:spChg chg="add mod">
          <ac:chgData name="Tsemach Mizrachi" userId="85fcc19c-b38c-410f-93a9-519990a4c1f0" providerId="ADAL" clId="{F7301F52-2653-4F42-8206-85DD798665E7}" dt="2023-03-18T10:10:21.246" v="5256" actId="1076"/>
          <ac:spMkLst>
            <pc:docMk/>
            <pc:sldMk cId="2835861766" sldId="452"/>
            <ac:spMk id="28" creationId="{24EA2566-D773-5889-00D7-1765AD21C91C}"/>
          </ac:spMkLst>
        </pc:s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1" creationId="{277B1A44-A6C7-D616-FE33-510E6D27A88F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2" creationId="{BF1DBFD6-C92A-3A2E-3F94-DE130BAE555E}"/>
          </ac:grpSpMkLst>
        </pc:gr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6" creationId="{2C2F950A-28B7-9381-0C52-DA4ED1AC9567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8" creationId="{42451489-56B6-1759-123F-1ACC7E6E878A}"/>
          </ac:grpSpMkLst>
        </pc:grpChg>
        <pc:grpChg chg="add mod">
          <ac:chgData name="Tsemach Mizrachi" userId="85fcc19c-b38c-410f-93a9-519990a4c1f0" providerId="ADAL" clId="{F7301F52-2653-4F42-8206-85DD798665E7}" dt="2023-03-18T10:10:14.790" v="5254" actId="164"/>
          <ac:grpSpMkLst>
            <pc:docMk/>
            <pc:sldMk cId="2835861766" sldId="452"/>
            <ac:grpSpMk id="31" creationId="{9255694A-5D82-0342-1F04-2486BCEDB1F4}"/>
          </ac:grpSpMkLst>
        </pc:grpChg>
        <pc:graphicFrameChg chg="mod modGraphic">
          <ac:chgData name="Tsemach Mizrachi" userId="85fcc19c-b38c-410f-93a9-519990a4c1f0" providerId="ADAL" clId="{F7301F52-2653-4F42-8206-85DD798665E7}" dt="2023-03-18T09:54:32.088" v="4805" actId="1076"/>
          <ac:graphicFrameMkLst>
            <pc:docMk/>
            <pc:sldMk cId="2835861766" sldId="452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54:49.952" v="4811" actId="1076"/>
          <ac:graphicFrameMkLst>
            <pc:docMk/>
            <pc:sldMk cId="2835861766" sldId="452"/>
            <ac:graphicFrameMk id="20" creationId="{38798D36-B5B0-D434-D146-F1F94E03C8F9}"/>
          </ac:graphicFrameMkLst>
        </pc:graphicFrameChg>
        <pc:graphicFrameChg chg="mod">
          <ac:chgData name="Tsemach Mizrachi" userId="85fcc19c-b38c-410f-93a9-519990a4c1f0" providerId="ADAL" clId="{F7301F52-2653-4F42-8206-85DD798665E7}" dt="2023-03-18T09:54:59.270" v="4814" actId="1076"/>
          <ac:graphicFrameMkLst>
            <pc:docMk/>
            <pc:sldMk cId="2835861766" sldId="452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04:19:22.034" v="7538" actId="931"/>
          <ac:picMkLst>
            <pc:docMk/>
            <pc:sldMk cId="2835861766" sldId="452"/>
            <ac:picMk id="27" creationId="{5B20CE8B-B4EA-C5FC-42D6-95F826AF0B6F}"/>
          </ac:picMkLst>
        </pc:picChg>
        <pc:cxnChg chg="add mod">
          <ac:chgData name="Tsemach Mizrachi" userId="85fcc19c-b38c-410f-93a9-519990a4c1f0" providerId="ADAL" clId="{F7301F52-2653-4F42-8206-85DD798665E7}" dt="2023-03-18T10:10:21.246" v="5256" actId="1076"/>
          <ac:cxnSpMkLst>
            <pc:docMk/>
            <pc:sldMk cId="2835861766" sldId="452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0:28:44.119" v="5541"/>
        <pc:sldMkLst>
          <pc:docMk/>
          <pc:sldMk cId="3670791743" sldId="453"/>
        </pc:sldMkLst>
        <pc:spChg chg="del mod">
          <ac:chgData name="Tsemach Mizrachi" userId="85fcc19c-b38c-410f-93a9-519990a4c1f0" providerId="ADAL" clId="{F7301F52-2653-4F42-8206-85DD798665E7}" dt="2023-03-18T10:24:57.177" v="5471" actId="478"/>
          <ac:spMkLst>
            <pc:docMk/>
            <pc:sldMk cId="3670791743" sldId="453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10:25:06.518" v="5474" actId="1076"/>
          <ac:spMkLst>
            <pc:docMk/>
            <pc:sldMk cId="3670791743" sldId="453"/>
            <ac:spMk id="5" creationId="{D3D9584C-AC35-2D6F-E494-44DAD6F18EBC}"/>
          </ac:spMkLst>
        </pc:spChg>
        <pc:spChg chg="mod">
          <ac:chgData name="Tsemach Mizrachi" userId="85fcc19c-b38c-410f-93a9-519990a4c1f0" providerId="ADAL" clId="{F7301F52-2653-4F42-8206-85DD798665E7}" dt="2023-03-18T10:23:44.797" v="5447" actId="1076"/>
          <ac:spMkLst>
            <pc:docMk/>
            <pc:sldMk cId="3670791743" sldId="453"/>
            <ac:spMk id="6" creationId="{2ADC14DC-FA30-2347-9A20-609A0ECF8272}"/>
          </ac:spMkLst>
        </pc:spChg>
        <pc:spChg chg="mod">
          <ac:chgData name="Tsemach Mizrachi" userId="85fcc19c-b38c-410f-93a9-519990a4c1f0" providerId="ADAL" clId="{F7301F52-2653-4F42-8206-85DD798665E7}" dt="2023-03-18T10:22:20.118" v="5425" actId="1076"/>
          <ac:spMkLst>
            <pc:docMk/>
            <pc:sldMk cId="3670791743" sldId="453"/>
            <ac:spMk id="7" creationId="{BD919383-91E0-E3E5-028D-CAB373A19710}"/>
          </ac:spMkLst>
        </pc:spChg>
        <pc:spChg chg="del topLvl">
          <ac:chgData name="Tsemach Mizrachi" userId="85fcc19c-b38c-410f-93a9-519990a4c1f0" providerId="ADAL" clId="{F7301F52-2653-4F42-8206-85DD798665E7}" dt="2023-03-18T10:12:28.594" v="5261" actId="478"/>
          <ac:spMkLst>
            <pc:docMk/>
            <pc:sldMk cId="3670791743" sldId="453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10:15:06.367" v="5302" actId="1076"/>
          <ac:spMkLst>
            <pc:docMk/>
            <pc:sldMk cId="3670791743" sldId="453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0:23:31.049" v="5440" actId="1076"/>
          <ac:spMkLst>
            <pc:docMk/>
            <pc:sldMk cId="3670791743" sldId="453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0:12:34.746" v="5263" actId="478"/>
          <ac:spMkLst>
            <pc:docMk/>
            <pc:sldMk cId="3670791743" sldId="453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10:23:53.912" v="5453" actId="1037"/>
          <ac:spMkLst>
            <pc:docMk/>
            <pc:sldMk cId="3670791743" sldId="453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18T10:23:57.913" v="5462" actId="1035"/>
          <ac:spMkLst>
            <pc:docMk/>
            <pc:sldMk cId="3670791743" sldId="453"/>
            <ac:spMk id="38" creationId="{1238264C-4204-C586-9E85-D1D9563FF73A}"/>
          </ac:spMkLst>
        </pc:spChg>
        <pc:spChg chg="add mod">
          <ac:chgData name="Tsemach Mizrachi" userId="85fcc19c-b38c-410f-93a9-519990a4c1f0" providerId="ADAL" clId="{F7301F52-2653-4F42-8206-85DD798665E7}" dt="2023-03-18T10:25:22.865" v="5479" actId="20577"/>
          <ac:spMkLst>
            <pc:docMk/>
            <pc:sldMk cId="3670791743" sldId="453"/>
            <ac:spMk id="39" creationId="{F0FA48A9-EDE5-186E-ED34-7E1C8C363273}"/>
          </ac:spMkLst>
        </pc:spChg>
        <pc:spChg chg="add mod">
          <ac:chgData name="Tsemach Mizrachi" userId="85fcc19c-b38c-410f-93a9-519990a4c1f0" providerId="ADAL" clId="{F7301F52-2653-4F42-8206-85DD798665E7}" dt="2023-03-18T10:27:33.725" v="5510" actId="1076"/>
          <ac:spMkLst>
            <pc:docMk/>
            <pc:sldMk cId="3670791743" sldId="453"/>
            <ac:spMk id="40" creationId="{4F37596E-A0CD-FDFC-B591-44A06CE57A52}"/>
          </ac:spMkLst>
        </pc:spChg>
        <pc:spChg chg="add mod">
          <ac:chgData name="Tsemach Mizrachi" userId="85fcc19c-b38c-410f-93a9-519990a4c1f0" providerId="ADAL" clId="{F7301F52-2653-4F42-8206-85DD798665E7}" dt="2023-03-18T10:28:42.655" v="5540" actId="1076"/>
          <ac:spMkLst>
            <pc:docMk/>
            <pc:sldMk cId="3670791743" sldId="453"/>
            <ac:spMk id="41" creationId="{5CD20FD0-783B-E4FA-ADD1-10FA4D1CBF96}"/>
          </ac:spMkLst>
        </pc:spChg>
        <pc:grpChg chg="del topLvl">
          <ac:chgData name="Tsemach Mizrachi" userId="85fcc19c-b38c-410f-93a9-519990a4c1f0" providerId="ADAL" clId="{F7301F52-2653-4F42-8206-85DD798665E7}" dt="2023-03-18T10:12:31.357" v="5262" actId="478"/>
          <ac:grpSpMkLst>
            <pc:docMk/>
            <pc:sldMk cId="3670791743" sldId="453"/>
            <ac:grpSpMk id="12" creationId="{BF1DBFD6-C92A-3A2E-3F94-DE130BAE555E}"/>
          </ac:grpSpMkLst>
        </pc:grpChg>
        <pc:grpChg chg="del">
          <ac:chgData name="Tsemach Mizrachi" userId="85fcc19c-b38c-410f-93a9-519990a4c1f0" providerId="ADAL" clId="{F7301F52-2653-4F42-8206-85DD798665E7}" dt="2023-03-18T10:12:22.677" v="5260" actId="478"/>
          <ac:grpSpMkLst>
            <pc:docMk/>
            <pc:sldMk cId="3670791743" sldId="453"/>
            <ac:grpSpMk id="16" creationId="{2C2F950A-28B7-9381-0C52-DA4ED1AC9567}"/>
          </ac:grpSpMkLst>
        </pc:grpChg>
        <pc:grpChg chg="del">
          <ac:chgData name="Tsemach Mizrachi" userId="85fcc19c-b38c-410f-93a9-519990a4c1f0" providerId="ADAL" clId="{F7301F52-2653-4F42-8206-85DD798665E7}" dt="2023-03-18T10:12:28.594" v="5261" actId="478"/>
          <ac:grpSpMkLst>
            <pc:docMk/>
            <pc:sldMk cId="3670791743" sldId="453"/>
            <ac:grpSpMk id="18" creationId="{42451489-56B6-1759-123F-1ACC7E6E878A}"/>
          </ac:grpSpMkLst>
        </pc:grpChg>
        <pc:grpChg chg="del">
          <ac:chgData name="Tsemach Mizrachi" userId="85fcc19c-b38c-410f-93a9-519990a4c1f0" providerId="ADAL" clId="{F7301F52-2653-4F42-8206-85DD798665E7}" dt="2023-03-18T10:12:37.080" v="5264" actId="478"/>
          <ac:grpSpMkLst>
            <pc:docMk/>
            <pc:sldMk cId="3670791743" sldId="453"/>
            <ac:grpSpMk id="31" creationId="{9255694A-5D82-0342-1F04-2486BCEDB1F4}"/>
          </ac:grpSpMkLst>
        </pc:grpChg>
        <pc:graphicFrameChg chg="add del mod">
          <ac:chgData name="Tsemach Mizrachi" userId="85fcc19c-b38c-410f-93a9-519990a4c1f0" providerId="ADAL" clId="{F7301F52-2653-4F42-8206-85DD798665E7}" dt="2023-03-18T10:13:29.876" v="5285" actId="478"/>
          <ac:graphicFrameMkLst>
            <pc:docMk/>
            <pc:sldMk cId="3670791743" sldId="453"/>
            <ac:graphicFrameMk id="8" creationId="{92D25248-D9F2-D3B4-0C3A-7F11F035F7BB}"/>
          </ac:graphicFrameMkLst>
        </pc:graphicFrameChg>
        <pc:graphicFrameChg chg="mod">
          <ac:chgData name="Tsemach Mizrachi" userId="85fcc19c-b38c-410f-93a9-519990a4c1f0" providerId="ADAL" clId="{F7301F52-2653-4F42-8206-85DD798665E7}" dt="2023-03-18T10:16:57.343" v="5341" actId="1035"/>
          <ac:graphicFrameMkLst>
            <pc:docMk/>
            <pc:sldMk cId="3670791743" sldId="453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0:23:38.614" v="5445" actId="1076"/>
          <ac:graphicFrameMkLst>
            <pc:docMk/>
            <pc:sldMk cId="3670791743" sldId="453"/>
            <ac:graphicFrameMk id="20" creationId="{38798D36-B5B0-D434-D146-F1F94E03C8F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5:54.736" v="5310" actId="478"/>
          <ac:graphicFrameMkLst>
            <pc:docMk/>
            <pc:sldMk cId="3670791743" sldId="453"/>
            <ac:graphicFrameMk id="27" creationId="{69119BC6-05ED-4575-6EE6-2C0E61B1738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10:15:52.802" v="5309" actId="478"/>
          <ac:graphicFrameMkLst>
            <pc:docMk/>
            <pc:sldMk cId="3670791743" sldId="453"/>
            <ac:graphicFrameMk id="29" creationId="{087F1FAD-E0A8-F4BC-7EEE-5A4182FD30F5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5:14.605" v="5475" actId="1076"/>
          <ac:graphicFrameMkLst>
            <pc:docMk/>
            <pc:sldMk cId="3670791743" sldId="453"/>
            <ac:graphicFrameMk id="32" creationId="{6F71E408-4B9A-3EF8-081B-291BB25B2636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18:23.170" v="5358" actId="207"/>
          <ac:graphicFrameMkLst>
            <pc:docMk/>
            <pc:sldMk cId="3670791743" sldId="453"/>
            <ac:graphicFrameMk id="33" creationId="{2D12827D-9C15-BA64-D4C4-3E9572A791BE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9:44.148" v="5378" actId="478"/>
          <ac:graphicFrameMkLst>
            <pc:docMk/>
            <pc:sldMk cId="3670791743" sldId="453"/>
            <ac:graphicFrameMk id="34" creationId="{B80639F6-6363-5591-D449-7DACD04B43B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1:07.691" v="5404"/>
          <ac:graphicFrameMkLst>
            <pc:docMk/>
            <pc:sldMk cId="3670791743" sldId="453"/>
            <ac:graphicFrameMk id="35" creationId="{3CD1185E-90B3-C500-01EA-A98F14714B0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10:21:20.007" v="5406" actId="1076"/>
          <ac:graphicFrameMkLst>
            <pc:docMk/>
            <pc:sldMk cId="3670791743" sldId="453"/>
            <ac:graphicFrameMk id="36" creationId="{358B71AE-B555-C052-4AB2-049FA5420A4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3:50.965" v="5450" actId="1076"/>
          <ac:graphicFrameMkLst>
            <pc:docMk/>
            <pc:sldMk cId="3670791743" sldId="453"/>
            <ac:graphicFrameMk id="37" creationId="{CDA9E47E-EAC2-AD06-A928-500C6BDBE74D}"/>
          </ac:graphicFrameMkLst>
        </pc:graphicFrameChg>
        <pc:cxnChg chg="mod">
          <ac:chgData name="Tsemach Mizrachi" userId="85fcc19c-b38c-410f-93a9-519990a4c1f0" providerId="ADAL" clId="{F7301F52-2653-4F42-8206-85DD798665E7}" dt="2023-03-18T10:12:37.080" v="5264" actId="478"/>
          <ac:cxnSpMkLst>
            <pc:docMk/>
            <pc:sldMk cId="3670791743" sldId="453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6:00:14.973" v="6131" actId="207"/>
        <pc:sldMkLst>
          <pc:docMk/>
          <pc:sldMk cId="4088615757" sldId="454"/>
        </pc:sldMkLst>
        <pc:spChg chg="mod">
          <ac:chgData name="Tsemach Mizrachi" userId="85fcc19c-b38c-410f-93a9-519990a4c1f0" providerId="ADAL" clId="{F7301F52-2653-4F42-8206-85DD798665E7}" dt="2023-03-18T15:52:05.964" v="5973" actId="6549"/>
          <ac:spMkLst>
            <pc:docMk/>
            <pc:sldMk cId="4088615757" sldId="454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5:29:27.962" v="5720" actId="14100"/>
          <ac:spMkLst>
            <pc:docMk/>
            <pc:sldMk cId="4088615757" sldId="454"/>
            <ac:spMk id="4" creationId="{4376E096-4E49-528D-6B9C-675EE9BE4968}"/>
          </ac:spMkLst>
        </pc:spChg>
        <pc:spChg chg="add mod">
          <ac:chgData name="Tsemach Mizrachi" userId="85fcc19c-b38c-410f-93a9-519990a4c1f0" providerId="ADAL" clId="{F7301F52-2653-4F42-8206-85DD798665E7}" dt="2023-03-18T15:29:44.969" v="5728" actId="207"/>
          <ac:spMkLst>
            <pc:docMk/>
            <pc:sldMk cId="4088615757" sldId="454"/>
            <ac:spMk id="6" creationId="{D3BE7888-E176-F117-88F7-B53F0581D87D}"/>
          </ac:spMkLst>
        </pc:spChg>
        <pc:spChg chg="del">
          <ac:chgData name="Tsemach Mizrachi" userId="85fcc19c-b38c-410f-93a9-519990a4c1f0" providerId="ADAL" clId="{F7301F52-2653-4F42-8206-85DD798665E7}" dt="2023-03-18T15:25:02.042" v="5569" actId="478"/>
          <ac:spMkLst>
            <pc:docMk/>
            <pc:sldMk cId="4088615757" sldId="454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5:34:51.721" v="5769" actId="207"/>
          <ac:spMkLst>
            <pc:docMk/>
            <pc:sldMk cId="4088615757" sldId="454"/>
            <ac:spMk id="11" creationId="{98FC849C-704B-99A7-42B4-84BC4EC81D74}"/>
          </ac:spMkLst>
        </pc:spChg>
        <pc:spChg chg="add mod">
          <ac:chgData name="Tsemach Mizrachi" userId="85fcc19c-b38c-410f-93a9-519990a4c1f0" providerId="ADAL" clId="{F7301F52-2653-4F42-8206-85DD798665E7}" dt="2023-03-18T15:40:46.100" v="5867" actId="1035"/>
          <ac:spMkLst>
            <pc:docMk/>
            <pc:sldMk cId="4088615757" sldId="454"/>
            <ac:spMk id="12" creationId="{DAD02C83-BB46-E4B2-A1FD-941E023E8CCC}"/>
          </ac:spMkLst>
        </pc:spChg>
        <pc:spChg chg="add mod">
          <ac:chgData name="Tsemach Mizrachi" userId="85fcc19c-b38c-410f-93a9-519990a4c1f0" providerId="ADAL" clId="{F7301F52-2653-4F42-8206-85DD798665E7}" dt="2023-03-18T15:49:54.066" v="5934" actId="1038"/>
          <ac:spMkLst>
            <pc:docMk/>
            <pc:sldMk cId="4088615757" sldId="454"/>
            <ac:spMk id="15" creationId="{C8080DA0-330F-CB1B-02D7-6595F9DCDC28}"/>
          </ac:spMkLst>
        </pc:spChg>
        <pc:spChg chg="add mod">
          <ac:chgData name="Tsemach Mizrachi" userId="85fcc19c-b38c-410f-93a9-519990a4c1f0" providerId="ADAL" clId="{F7301F52-2653-4F42-8206-85DD798665E7}" dt="2023-03-18T15:43:37.006" v="5884" actId="207"/>
          <ac:spMkLst>
            <pc:docMk/>
            <pc:sldMk cId="4088615757" sldId="454"/>
            <ac:spMk id="16" creationId="{805CD275-5604-12F4-5703-DDD5CE74A01C}"/>
          </ac:spMkLst>
        </pc:spChg>
        <pc:spChg chg="add mod">
          <ac:chgData name="Tsemach Mizrachi" userId="85fcc19c-b38c-410f-93a9-519990a4c1f0" providerId="ADAL" clId="{F7301F52-2653-4F42-8206-85DD798665E7}" dt="2023-03-18T15:44:43.436" v="5894" actId="207"/>
          <ac:spMkLst>
            <pc:docMk/>
            <pc:sldMk cId="4088615757" sldId="454"/>
            <ac:spMk id="17" creationId="{FCA5968A-8A92-2077-26D7-0EF033A135BA}"/>
          </ac:spMkLst>
        </pc:spChg>
        <pc:spChg chg="add mod">
          <ac:chgData name="Tsemach Mizrachi" userId="85fcc19c-b38c-410f-93a9-519990a4c1f0" providerId="ADAL" clId="{F7301F52-2653-4F42-8206-85DD798665E7}" dt="2023-03-18T15:50:01.460" v="5940" actId="1037"/>
          <ac:spMkLst>
            <pc:docMk/>
            <pc:sldMk cId="4088615757" sldId="454"/>
            <ac:spMk id="18" creationId="{EF6A3D44-E5AB-4F0E-548B-5AA019F29AC3}"/>
          </ac:spMkLst>
        </pc:spChg>
        <pc:spChg chg="mod">
          <ac:chgData name="Tsemach Mizrachi" userId="85fcc19c-b38c-410f-93a9-519990a4c1f0" providerId="ADAL" clId="{F7301F52-2653-4F42-8206-85DD798665E7}" dt="2023-03-18T15:33:03.795" v="5742" actId="1076"/>
          <ac:spMkLst>
            <pc:docMk/>
            <pc:sldMk cId="4088615757" sldId="454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5:34:21.967" v="5764" actId="20577"/>
          <ac:spMkLst>
            <pc:docMk/>
            <pc:sldMk cId="4088615757" sldId="454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18T15:49:58.568" v="5938" actId="1036"/>
          <ac:spMkLst>
            <pc:docMk/>
            <pc:sldMk cId="4088615757" sldId="454"/>
            <ac:spMk id="25" creationId="{0F3DD64D-677A-CD68-4113-357A6810B18E}"/>
          </ac:spMkLst>
        </pc:spChg>
        <pc:spChg chg="add mod">
          <ac:chgData name="Tsemach Mizrachi" userId="85fcc19c-b38c-410f-93a9-519990a4c1f0" providerId="ADAL" clId="{F7301F52-2653-4F42-8206-85DD798665E7}" dt="2023-03-18T15:51:12.507" v="5954" actId="14100"/>
          <ac:spMkLst>
            <pc:docMk/>
            <pc:sldMk cId="4088615757" sldId="454"/>
            <ac:spMk id="27" creationId="{7CD377C4-5D58-8713-E9BC-802E73972D78}"/>
          </ac:spMkLst>
        </pc:spChg>
        <pc:spChg chg="add mod">
          <ac:chgData name="Tsemach Mizrachi" userId="85fcc19c-b38c-410f-93a9-519990a4c1f0" providerId="ADAL" clId="{F7301F52-2653-4F42-8206-85DD798665E7}" dt="2023-03-18T15:56:36.052" v="6034" actId="1076"/>
          <ac:spMkLst>
            <pc:docMk/>
            <pc:sldMk cId="4088615757" sldId="454"/>
            <ac:spMk id="28" creationId="{FEE9D62D-B7F9-DB50-76A4-D2007B6E28D1}"/>
          </ac:spMkLst>
        </pc:spChg>
        <pc:spChg chg="add mod">
          <ac:chgData name="Tsemach Mizrachi" userId="85fcc19c-b38c-410f-93a9-519990a4c1f0" providerId="ADAL" clId="{F7301F52-2653-4F42-8206-85DD798665E7}" dt="2023-03-18T15:52:57.926" v="5981" actId="692"/>
          <ac:spMkLst>
            <pc:docMk/>
            <pc:sldMk cId="4088615757" sldId="454"/>
            <ac:spMk id="29" creationId="{F95DA649-1807-9971-25D4-E9775E2B858B}"/>
          </ac:spMkLst>
        </pc:spChg>
        <pc:spChg chg="add mod">
          <ac:chgData name="Tsemach Mizrachi" userId="85fcc19c-b38c-410f-93a9-519990a4c1f0" providerId="ADAL" clId="{F7301F52-2653-4F42-8206-85DD798665E7}" dt="2023-03-18T15:56:32.740" v="6033" actId="1076"/>
          <ac:spMkLst>
            <pc:docMk/>
            <pc:sldMk cId="4088615757" sldId="454"/>
            <ac:spMk id="30" creationId="{5714702C-0ED9-5E00-E26C-9A06A19EC2EE}"/>
          </ac:spMkLst>
        </pc:spChg>
        <pc:spChg chg="add mod">
          <ac:chgData name="Tsemach Mizrachi" userId="85fcc19c-b38c-410f-93a9-519990a4c1f0" providerId="ADAL" clId="{F7301F52-2653-4F42-8206-85DD798665E7}" dt="2023-03-18T16:00:14.973" v="6131" actId="207"/>
          <ac:spMkLst>
            <pc:docMk/>
            <pc:sldMk cId="4088615757" sldId="454"/>
            <ac:spMk id="31" creationId="{2B5ACC81-A0A3-871A-752E-1150E6AA24EB}"/>
          </ac:spMkLst>
        </pc:spChg>
        <pc:graphicFrameChg chg="add mod">
          <ac:chgData name="Tsemach Mizrachi" userId="85fcc19c-b38c-410f-93a9-519990a4c1f0" providerId="ADAL" clId="{F7301F52-2653-4F42-8206-85DD798665E7}" dt="2023-03-18T15:32:34.187" v="5741" actId="1037"/>
          <ac:graphicFrameMkLst>
            <pc:docMk/>
            <pc:sldMk cId="4088615757" sldId="454"/>
            <ac:graphicFrameMk id="7" creationId="{27A3C0DA-94D7-85F4-24E9-F4289BDF6A4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4:07.017" v="5757" actId="478"/>
          <ac:graphicFrameMkLst>
            <pc:docMk/>
            <pc:sldMk cId="4088615757" sldId="454"/>
            <ac:graphicFrameMk id="9" creationId="{5B575283-076F-13E1-F78A-22AB19D62ECB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9:02.415" v="5922" actId="20577"/>
          <ac:graphicFrameMkLst>
            <pc:docMk/>
            <pc:sldMk cId="4088615757" sldId="454"/>
            <ac:graphicFrameMk id="10" creationId="{6FFE07CF-AB9A-80D4-4654-9B942BBB7A05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9:04.893" v="5826" actId="478"/>
          <ac:graphicFrameMkLst>
            <pc:docMk/>
            <pc:sldMk cId="4088615757" sldId="454"/>
            <ac:graphicFrameMk id="13" creationId="{CF888793-CC64-5881-E074-3B5F23D6077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0:14.507" v="5853" actId="20577"/>
          <ac:graphicFrameMkLst>
            <pc:docMk/>
            <pc:sldMk cId="4088615757" sldId="454"/>
            <ac:graphicFrameMk id="14" creationId="{774031B7-4813-B18D-CFC1-7B0E1959F26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5:27:11.061" v="5620" actId="20577"/>
          <ac:graphicFrameMkLst>
            <pc:docMk/>
            <pc:sldMk cId="4088615757" sldId="454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15:25:34.437" v="5579" actId="20577"/>
          <ac:graphicFrameMkLst>
            <pc:docMk/>
            <pc:sldMk cId="4088615757" sldId="454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18T15:34:08.287" v="5758" actId="478"/>
          <ac:graphicFrameMkLst>
            <pc:docMk/>
            <pc:sldMk cId="4088615757" sldId="454"/>
            <ac:graphicFrameMk id="23" creationId="{3FBFE65E-D2F8-ACF3-ADED-B49850743863}"/>
          </ac:graphicFrameMkLst>
        </pc:graphicFrameChg>
      </pc:sldChg>
      <pc:sldChg chg="addSp delSp modSp add mod delAnim modAnim">
        <pc:chgData name="Tsemach Mizrachi" userId="85fcc19c-b38c-410f-93a9-519990a4c1f0" providerId="ADAL" clId="{F7301F52-2653-4F42-8206-85DD798665E7}" dt="2023-03-18T16:46:26.904" v="6323"/>
        <pc:sldMkLst>
          <pc:docMk/>
          <pc:sldMk cId="1786129138" sldId="455"/>
        </pc:sldMkLst>
        <pc:spChg chg="mod">
          <ac:chgData name="Tsemach Mizrachi" userId="85fcc19c-b38c-410f-93a9-519990a4c1f0" providerId="ADAL" clId="{F7301F52-2653-4F42-8206-85DD798665E7}" dt="2023-03-18T16:46:26.904" v="6323"/>
          <ac:spMkLst>
            <pc:docMk/>
            <pc:sldMk cId="1786129138" sldId="45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8T16:08:12.518" v="6168" actId="478"/>
          <ac:spMkLst>
            <pc:docMk/>
            <pc:sldMk cId="1786129138" sldId="455"/>
            <ac:spMk id="5" creationId="{D3D9584C-AC35-2D6F-E494-44DAD6F18EBC}"/>
          </ac:spMkLst>
        </pc:spChg>
        <pc:spChg chg="del">
          <ac:chgData name="Tsemach Mizrachi" userId="85fcc19c-b38c-410f-93a9-519990a4c1f0" providerId="ADAL" clId="{F7301F52-2653-4F42-8206-85DD798665E7}" dt="2023-03-18T16:05:01.793" v="6133" actId="478"/>
          <ac:spMkLst>
            <pc:docMk/>
            <pc:sldMk cId="1786129138" sldId="455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6:13:24.519" v="6217" actId="692"/>
          <ac:spMkLst>
            <pc:docMk/>
            <pc:sldMk cId="1786129138" sldId="455"/>
            <ac:spMk id="10" creationId="{808C058E-E45B-94E2-E671-9F6547A8C7E2}"/>
          </ac:spMkLst>
        </pc:spChg>
        <pc:spChg chg="add mod">
          <ac:chgData name="Tsemach Mizrachi" userId="85fcc19c-b38c-410f-93a9-519990a4c1f0" providerId="ADAL" clId="{F7301F52-2653-4F42-8206-85DD798665E7}" dt="2023-03-18T16:15:35.338" v="6237" actId="1076"/>
          <ac:spMkLst>
            <pc:docMk/>
            <pc:sldMk cId="1786129138" sldId="455"/>
            <ac:spMk id="11" creationId="{04C8AF3C-E0E3-2632-5742-5E1B5F8121D9}"/>
          </ac:spMkLst>
        </pc:spChg>
        <pc:spChg chg="del">
          <ac:chgData name="Tsemach Mizrachi" userId="85fcc19c-b38c-410f-93a9-519990a4c1f0" providerId="ADAL" clId="{F7301F52-2653-4F42-8206-85DD798665E7}" dt="2023-03-18T16:08:05.686" v="6164" actId="478"/>
          <ac:spMkLst>
            <pc:docMk/>
            <pc:sldMk cId="1786129138" sldId="455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16:08:03.818" v="6163" actId="478"/>
          <ac:spMkLst>
            <pc:docMk/>
            <pc:sldMk cId="1786129138" sldId="455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6:08:10.234" v="6167" actId="478"/>
          <ac:spMkLst>
            <pc:docMk/>
            <pc:sldMk cId="1786129138" sldId="455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16:08:07.610" v="6165" actId="478"/>
          <ac:spMkLst>
            <pc:docMk/>
            <pc:sldMk cId="1786129138" sldId="455"/>
            <ac:spMk id="26" creationId="{2C79E463-10C5-EAAD-F7D0-F7B3BC066394}"/>
          </ac:spMkLst>
        </pc:spChg>
        <pc:graphicFrameChg chg="del">
          <ac:chgData name="Tsemach Mizrachi" userId="85fcc19c-b38c-410f-93a9-519990a4c1f0" providerId="ADAL" clId="{F7301F52-2653-4F42-8206-85DD798665E7}" dt="2023-03-18T16:08:00.274" v="6161" actId="478"/>
          <ac:graphicFrameMkLst>
            <pc:docMk/>
            <pc:sldMk cId="1786129138" sldId="455"/>
            <ac:graphicFrameMk id="19" creationId="{78D4CFCB-3386-A537-087F-67C88114C9D3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1.729" v="6162" actId="478"/>
          <ac:graphicFrameMkLst>
            <pc:docMk/>
            <pc:sldMk cId="1786129138" sldId="455"/>
            <ac:graphicFrameMk id="20" creationId="{38798D36-B5B0-D434-D146-F1F94E03C8F9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8.713" v="6166" actId="478"/>
          <ac:graphicFrameMkLst>
            <pc:docMk/>
            <pc:sldMk cId="1786129138" sldId="455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8T16:12:12.274" v="6200" actId="1076"/>
          <ac:picMkLst>
            <pc:docMk/>
            <pc:sldMk cId="1786129138" sldId="455"/>
            <ac:picMk id="6" creationId="{BD9DAA06-2674-C432-40E8-59E758BFFD68}"/>
          </ac:picMkLst>
        </pc:picChg>
        <pc:picChg chg="add mod">
          <ac:chgData name="Tsemach Mizrachi" userId="85fcc19c-b38c-410f-93a9-519990a4c1f0" providerId="ADAL" clId="{F7301F52-2653-4F42-8206-85DD798665E7}" dt="2023-03-18T16:12:17.834" v="6203" actId="1076"/>
          <ac:picMkLst>
            <pc:docMk/>
            <pc:sldMk cId="1786129138" sldId="455"/>
            <ac:picMk id="9" creationId="{E56E590C-CF7A-4F9C-678E-0BA34EDDE3CD}"/>
          </ac:picMkLst>
        </pc:picChg>
        <pc:picChg chg="add mod">
          <ac:chgData name="Tsemach Mizrachi" userId="85fcc19c-b38c-410f-93a9-519990a4c1f0" providerId="ADAL" clId="{F7301F52-2653-4F42-8206-85DD798665E7}" dt="2023-03-18T16:12:09.362" v="6199" actId="1076"/>
          <ac:picMkLst>
            <pc:docMk/>
            <pc:sldMk cId="1786129138" sldId="455"/>
            <ac:picMk id="10242" creationId="{C04C8BFF-5FE7-E488-99AA-FB3090418F38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5:10.695" v="7838" actId="478"/>
        <pc:sldMkLst>
          <pc:docMk/>
          <pc:sldMk cId="299009963" sldId="456"/>
        </pc:sldMkLst>
        <pc:spChg chg="mod">
          <ac:chgData name="Tsemach Mizrachi" userId="85fcc19c-b38c-410f-93a9-519990a4c1f0" providerId="ADAL" clId="{F7301F52-2653-4F42-8206-85DD798665E7}" dt="2023-03-18T16:46:30.127" v="6324"/>
          <ac:spMkLst>
            <pc:docMk/>
            <pc:sldMk cId="299009963" sldId="456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6:42:47.238" v="6281" actId="1076"/>
          <ac:spMkLst>
            <pc:docMk/>
            <pc:sldMk cId="299009963" sldId="456"/>
            <ac:spMk id="4" creationId="{FDD2B826-1985-9E61-75F0-5F07477112CC}"/>
          </ac:spMkLst>
        </pc:spChg>
        <pc:spChg chg="del">
          <ac:chgData name="Tsemach Mizrachi" userId="85fcc19c-b38c-410f-93a9-519990a4c1f0" providerId="ADAL" clId="{F7301F52-2653-4F42-8206-85DD798665E7}" dt="2023-03-18T16:16:11.947" v="6239" actId="478"/>
          <ac:spMkLst>
            <pc:docMk/>
            <pc:sldMk cId="299009963" sldId="456"/>
            <ac:spMk id="10" creationId="{808C058E-E45B-94E2-E671-9F6547A8C7E2}"/>
          </ac:spMkLst>
        </pc:spChg>
        <pc:spChg chg="del">
          <ac:chgData name="Tsemach Mizrachi" userId="85fcc19c-b38c-410f-93a9-519990a4c1f0" providerId="ADAL" clId="{F7301F52-2653-4F42-8206-85DD798665E7}" dt="2023-03-18T16:16:16.435" v="6242" actId="478"/>
          <ac:spMkLst>
            <pc:docMk/>
            <pc:sldMk cId="299009963" sldId="456"/>
            <ac:spMk id="11" creationId="{04C8AF3C-E0E3-2632-5742-5E1B5F8121D9}"/>
          </ac:spMkLst>
        </pc:spChg>
        <pc:picChg chg="add del mod">
          <ac:chgData name="Tsemach Mizrachi" userId="85fcc19c-b38c-410f-93a9-519990a4c1f0" providerId="ADAL" clId="{F7301F52-2653-4F42-8206-85DD798665E7}" dt="2023-03-20T18:35:10.695" v="7838" actId="478"/>
          <ac:picMkLst>
            <pc:docMk/>
            <pc:sldMk cId="299009963" sldId="456"/>
            <ac:picMk id="5" creationId="{EB0FE530-3E95-076E-0243-8EABC2CCC8FB}"/>
          </ac:picMkLst>
        </pc:picChg>
        <pc:picChg chg="del">
          <ac:chgData name="Tsemach Mizrachi" userId="85fcc19c-b38c-410f-93a9-519990a4c1f0" providerId="ADAL" clId="{F7301F52-2653-4F42-8206-85DD798665E7}" dt="2023-03-18T16:16:17.532" v="6243" actId="478"/>
          <ac:picMkLst>
            <pc:docMk/>
            <pc:sldMk cId="299009963" sldId="456"/>
            <ac:picMk id="6" creationId="{BD9DAA06-2674-C432-40E8-59E758BFFD68}"/>
          </ac:picMkLst>
        </pc:picChg>
        <pc:picChg chg="del">
          <ac:chgData name="Tsemach Mizrachi" userId="85fcc19c-b38c-410f-93a9-519990a4c1f0" providerId="ADAL" clId="{F7301F52-2653-4F42-8206-85DD798665E7}" dt="2023-03-18T16:16:12.956" v="6240" actId="478"/>
          <ac:picMkLst>
            <pc:docMk/>
            <pc:sldMk cId="299009963" sldId="456"/>
            <ac:picMk id="9" creationId="{E56E590C-CF7A-4F9C-678E-0BA34EDDE3CD}"/>
          </ac:picMkLst>
        </pc:picChg>
        <pc:picChg chg="del">
          <ac:chgData name="Tsemach Mizrachi" userId="85fcc19c-b38c-410f-93a9-519990a4c1f0" providerId="ADAL" clId="{F7301F52-2653-4F42-8206-85DD798665E7}" dt="2023-03-18T16:16:13.907" v="6241" actId="478"/>
          <ac:picMkLst>
            <pc:docMk/>
            <pc:sldMk cId="299009963" sldId="456"/>
            <ac:picMk id="10242" creationId="{C04C8BFF-5FE7-E488-99AA-FB3090418F38}"/>
          </ac:picMkLst>
        </pc:picChg>
        <pc:picChg chg="add mod">
          <ac:chgData name="Tsemach Mizrachi" userId="85fcc19c-b38c-410f-93a9-519990a4c1f0" providerId="ADAL" clId="{F7301F52-2653-4F42-8206-85DD798665E7}" dt="2023-03-18T16:41:55.876" v="6252"/>
          <ac:picMkLst>
            <pc:docMk/>
            <pc:sldMk cId="299009963" sldId="456"/>
            <ac:picMk id="15362" creationId="{58369B13-F222-AB1A-FBDD-2D3110060E6D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0T19:24:24.423" v="8714" actId="20577"/>
        <pc:sldMkLst>
          <pc:docMk/>
          <pc:sldMk cId="2230868610" sldId="457"/>
        </pc:sldMkLst>
        <pc:spChg chg="mod">
          <ac:chgData name="Tsemach Mizrachi" userId="85fcc19c-b38c-410f-93a9-519990a4c1f0" providerId="ADAL" clId="{F7301F52-2653-4F42-8206-85DD798665E7}" dt="2023-03-20T18:52:52.439" v="7886" actId="1076"/>
          <ac:spMkLst>
            <pc:docMk/>
            <pc:sldMk cId="2230868610" sldId="45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0T19:18:32.846" v="8516" actId="14100"/>
          <ac:spMkLst>
            <pc:docMk/>
            <pc:sldMk cId="2230868610" sldId="457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20T18:50:11.268" v="7848" actId="478"/>
          <ac:spMkLst>
            <pc:docMk/>
            <pc:sldMk cId="2230868610" sldId="457"/>
            <ac:spMk id="4" creationId="{FDD2B826-1985-9E61-75F0-5F07477112CC}"/>
          </ac:spMkLst>
        </pc:spChg>
        <pc:spChg chg="add mod">
          <ac:chgData name="Tsemach Mizrachi" userId="85fcc19c-b38c-410f-93a9-519990a4c1f0" providerId="ADAL" clId="{F7301F52-2653-4F42-8206-85DD798665E7}" dt="2023-03-20T19:21:00.150" v="8584" actId="1076"/>
          <ac:spMkLst>
            <pc:docMk/>
            <pc:sldMk cId="2230868610" sldId="457"/>
            <ac:spMk id="6" creationId="{DAC2CEE6-2FDE-2E1E-7C7D-9650FF6AF7B0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1" creationId="{0939503C-12E1-FD60-97E3-A7676C71D98E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2" creationId="{105D587D-A525-7C19-CEF0-DCEFC6517038}"/>
          </ac:spMkLst>
        </pc:spChg>
        <pc:spChg chg="add mod">
          <ac:chgData name="Tsemach Mizrachi" userId="85fcc19c-b38c-410f-93a9-519990a4c1f0" providerId="ADAL" clId="{F7301F52-2653-4F42-8206-85DD798665E7}" dt="2023-03-20T19:11:36.151" v="8282" actId="1036"/>
          <ac:spMkLst>
            <pc:docMk/>
            <pc:sldMk cId="2230868610" sldId="457"/>
            <ac:spMk id="16" creationId="{E954500C-D6DB-88F2-594D-F30EDD4EE856}"/>
          </ac:spMkLst>
        </pc:spChg>
        <pc:spChg chg="add del mod topLvl">
          <ac:chgData name="Tsemach Mizrachi" userId="85fcc19c-b38c-410f-93a9-519990a4c1f0" providerId="ADAL" clId="{F7301F52-2653-4F42-8206-85DD798665E7}" dt="2023-03-20T19:11:52.127" v="8284" actId="478"/>
          <ac:spMkLst>
            <pc:docMk/>
            <pc:sldMk cId="2230868610" sldId="457"/>
            <ac:spMk id="25" creationId="{C5741B51-68DB-4B97-5803-1F145EDAEB7F}"/>
          </ac:spMkLst>
        </pc:spChg>
        <pc:spChg chg="add del mod">
          <ac:chgData name="Tsemach Mizrachi" userId="85fcc19c-b38c-410f-93a9-519990a4c1f0" providerId="ADAL" clId="{F7301F52-2653-4F42-8206-85DD798665E7}" dt="2023-03-20T19:05:38.335" v="8147"/>
          <ac:spMkLst>
            <pc:docMk/>
            <pc:sldMk cId="2230868610" sldId="457"/>
            <ac:spMk id="36" creationId="{F342D329-8F26-E0F8-CE51-0C8245FE3BBF}"/>
          </ac:spMkLst>
        </pc:spChg>
        <pc:spChg chg="add mod">
          <ac:chgData name="Tsemach Mizrachi" userId="85fcc19c-b38c-410f-93a9-519990a4c1f0" providerId="ADAL" clId="{F7301F52-2653-4F42-8206-85DD798665E7}" dt="2023-03-20T19:12:43.566" v="8301" actId="1076"/>
          <ac:spMkLst>
            <pc:docMk/>
            <pc:sldMk cId="2230868610" sldId="457"/>
            <ac:spMk id="37" creationId="{0F29333F-4531-369E-689E-2DC47C78B7A3}"/>
          </ac:spMkLst>
        </pc:spChg>
        <pc:spChg chg="add mod">
          <ac:chgData name="Tsemach Mizrachi" userId="85fcc19c-b38c-410f-93a9-519990a4c1f0" providerId="ADAL" clId="{F7301F52-2653-4F42-8206-85DD798665E7}" dt="2023-03-20T19:09:21.698" v="8215" actId="403"/>
          <ac:spMkLst>
            <pc:docMk/>
            <pc:sldMk cId="2230868610" sldId="457"/>
            <ac:spMk id="38" creationId="{AC726F59-918A-8653-A3A1-A5F515168FD7}"/>
          </ac:spMkLst>
        </pc:spChg>
        <pc:spChg chg="add mod">
          <ac:chgData name="Tsemach Mizrachi" userId="85fcc19c-b38c-410f-93a9-519990a4c1f0" providerId="ADAL" clId="{F7301F52-2653-4F42-8206-85DD798665E7}" dt="2023-03-20T19:09:17.425" v="8214" actId="403"/>
          <ac:spMkLst>
            <pc:docMk/>
            <pc:sldMk cId="2230868610" sldId="457"/>
            <ac:spMk id="39" creationId="{A51DEB11-FCD5-BE90-B590-B4C7E7C33D12}"/>
          </ac:spMkLst>
        </pc:spChg>
        <pc:spChg chg="add mod">
          <ac:chgData name="Tsemach Mizrachi" userId="85fcc19c-b38c-410f-93a9-519990a4c1f0" providerId="ADAL" clId="{F7301F52-2653-4F42-8206-85DD798665E7}" dt="2023-03-20T19:13:46.200" v="8330" actId="14100"/>
          <ac:spMkLst>
            <pc:docMk/>
            <pc:sldMk cId="2230868610" sldId="457"/>
            <ac:spMk id="50" creationId="{3D877D9B-6806-94A4-1294-DAB95AC2FF52}"/>
          </ac:spMkLst>
        </pc:spChg>
        <pc:spChg chg="add mod">
          <ac:chgData name="Tsemach Mizrachi" userId="85fcc19c-b38c-410f-93a9-519990a4c1f0" providerId="ADAL" clId="{F7301F52-2653-4F42-8206-85DD798665E7}" dt="2023-03-20T19:24:24.423" v="8714" actId="20577"/>
          <ac:spMkLst>
            <pc:docMk/>
            <pc:sldMk cId="2230868610" sldId="457"/>
            <ac:spMk id="51" creationId="{D1A5D643-075F-6772-ECEE-CA8FBC0583EE}"/>
          </ac:spMkLst>
        </pc:spChg>
        <pc:spChg chg="add mod">
          <ac:chgData name="Tsemach Mizrachi" userId="85fcc19c-b38c-410f-93a9-519990a4c1f0" providerId="ADAL" clId="{F7301F52-2653-4F42-8206-85DD798665E7}" dt="2023-03-20T19:17:57.391" v="8511" actId="1038"/>
          <ac:spMkLst>
            <pc:docMk/>
            <pc:sldMk cId="2230868610" sldId="457"/>
            <ac:spMk id="53" creationId="{29C01204-23A5-2A48-1916-EE719AB1C351}"/>
          </ac:spMkLst>
        </pc:spChg>
        <pc:spChg chg="add mod">
          <ac:chgData name="Tsemach Mizrachi" userId="85fcc19c-b38c-410f-93a9-519990a4c1f0" providerId="ADAL" clId="{F7301F52-2653-4F42-8206-85DD798665E7}" dt="2023-03-20T19:19:54.127" v="8550" actId="14100"/>
          <ac:spMkLst>
            <pc:docMk/>
            <pc:sldMk cId="2230868610" sldId="457"/>
            <ac:spMk id="60" creationId="{67CA7A33-4907-46E5-6C51-4BD59D11B0D2}"/>
          </ac:spMkLst>
        </pc:spChg>
        <pc:spChg chg="add mod">
          <ac:chgData name="Tsemach Mizrachi" userId="85fcc19c-b38c-410f-93a9-519990a4c1f0" providerId="ADAL" clId="{F7301F52-2653-4F42-8206-85DD798665E7}" dt="2023-03-20T19:20:47.820" v="8583" actId="1038"/>
          <ac:spMkLst>
            <pc:docMk/>
            <pc:sldMk cId="2230868610" sldId="457"/>
            <ac:spMk id="16384" creationId="{0852782C-746E-5149-787A-20C89E67AAAF}"/>
          </ac:spMkLst>
        </pc:spChg>
        <pc:spChg chg="add mod">
          <ac:chgData name="Tsemach Mizrachi" userId="85fcc19c-b38c-410f-93a9-519990a4c1f0" providerId="ADAL" clId="{F7301F52-2653-4F42-8206-85DD798665E7}" dt="2023-03-20T19:22:36.399" v="8591" actId="692"/>
          <ac:spMkLst>
            <pc:docMk/>
            <pc:sldMk cId="2230868610" sldId="457"/>
            <ac:spMk id="16385" creationId="{ACFAC17F-BE32-1C1D-2DA4-6A49DC383C1D}"/>
          </ac:spMkLst>
        </pc:spChg>
        <pc:spChg chg="add mod">
          <ac:chgData name="Tsemach Mizrachi" userId="85fcc19c-b38c-410f-93a9-519990a4c1f0" providerId="ADAL" clId="{F7301F52-2653-4F42-8206-85DD798665E7}" dt="2023-03-20T19:23:04.310" v="8617" actId="1076"/>
          <ac:spMkLst>
            <pc:docMk/>
            <pc:sldMk cId="2230868610" sldId="457"/>
            <ac:spMk id="16387" creationId="{4D741E60-DF00-895F-F6C3-D4CA4D803D48}"/>
          </ac:spMkLst>
        </pc:spChg>
        <pc:grpChg chg="add del mod">
          <ac:chgData name="Tsemach Mizrachi" userId="85fcc19c-b38c-410f-93a9-519990a4c1f0" providerId="ADAL" clId="{F7301F52-2653-4F42-8206-85DD798665E7}" dt="2023-03-20T18:57:54.830" v="7985" actId="478"/>
          <ac:grpSpMkLst>
            <pc:docMk/>
            <pc:sldMk cId="2230868610" sldId="457"/>
            <ac:grpSpMk id="13" creationId="{12069344-E649-9BEA-EE27-D4F133536E7A}"/>
          </ac:grpSpMkLst>
        </pc:grpChg>
        <pc:grpChg chg="add mod ord">
          <ac:chgData name="Tsemach Mizrachi" userId="85fcc19c-b38c-410f-93a9-519990a4c1f0" providerId="ADAL" clId="{F7301F52-2653-4F42-8206-85DD798665E7}" dt="2023-03-20T19:12:26.375" v="8299" actId="1038"/>
          <ac:grpSpMkLst>
            <pc:docMk/>
            <pc:sldMk cId="2230868610" sldId="457"/>
            <ac:grpSpMk id="26" creationId="{8C9C96CB-C047-2E62-4E3B-1DD9DF070160}"/>
          </ac:grpSpMkLst>
        </pc:grpChg>
        <pc:grpChg chg="add del mod">
          <ac:chgData name="Tsemach Mizrachi" userId="85fcc19c-b38c-410f-93a9-519990a4c1f0" providerId="ADAL" clId="{F7301F52-2653-4F42-8206-85DD798665E7}" dt="2023-03-20T19:11:52.127" v="8284" actId="478"/>
          <ac:grpSpMkLst>
            <pc:docMk/>
            <pc:sldMk cId="2230868610" sldId="457"/>
            <ac:grpSpMk id="27" creationId="{B3D1E13F-24BB-3FC4-E5EE-50C2F3693148}"/>
          </ac:grpSpMkLst>
        </pc:grpChg>
        <pc:grpChg chg="add mod">
          <ac:chgData name="Tsemach Mizrachi" userId="85fcc19c-b38c-410f-93a9-519990a4c1f0" providerId="ADAL" clId="{F7301F52-2653-4F42-8206-85DD798665E7}" dt="2023-03-20T19:12:20.887" v="8296" actId="1038"/>
          <ac:grpSpMkLst>
            <pc:docMk/>
            <pc:sldMk cId="2230868610" sldId="457"/>
            <ac:grpSpMk id="52" creationId="{378E12B7-A177-B340-F7B2-8CAD8AAD87CD}"/>
          </ac:grpSpMkLst>
        </pc:grpChg>
        <pc:picChg chg="add del mod">
          <ac:chgData name="Tsemach Mizrachi" userId="85fcc19c-b38c-410f-93a9-519990a4c1f0" providerId="ADAL" clId="{F7301F52-2653-4F42-8206-85DD798665E7}" dt="2023-03-20T18:51:57.430" v="7881" actId="478"/>
          <ac:picMkLst>
            <pc:docMk/>
            <pc:sldMk cId="2230868610" sldId="457"/>
            <ac:picMk id="7" creationId="{DF91D95D-4B99-5BB1-A816-3DC2D43C08E6}"/>
          </ac:picMkLst>
        </pc:picChg>
        <pc:picChg chg="add del mod">
          <ac:chgData name="Tsemach Mizrachi" userId="85fcc19c-b38c-410f-93a9-519990a4c1f0" providerId="ADAL" clId="{F7301F52-2653-4F42-8206-85DD798665E7}" dt="2023-03-20T18:53:50.965" v="7897" actId="478"/>
          <ac:picMkLst>
            <pc:docMk/>
            <pc:sldMk cId="2230868610" sldId="457"/>
            <ac:picMk id="8" creationId="{27EC87B0-D396-E9E1-51A2-4B5F67A134C3}"/>
          </ac:picMkLst>
        </pc:picChg>
        <pc:picChg chg="add mod">
          <ac:chgData name="Tsemach Mizrachi" userId="85fcc19c-b38c-410f-93a9-519990a4c1f0" providerId="ADAL" clId="{F7301F52-2653-4F42-8206-85DD798665E7}" dt="2023-03-20T18:53:41.411" v="7895" actId="164"/>
          <ac:picMkLst>
            <pc:docMk/>
            <pc:sldMk cId="2230868610" sldId="457"/>
            <ac:picMk id="10" creationId="{D448E60A-C8DF-A5F5-C1FE-623104104F51}"/>
          </ac:picMkLst>
        </pc:picChg>
        <pc:picChg chg="add mod">
          <ac:chgData name="Tsemach Mizrachi" userId="85fcc19c-b38c-410f-93a9-519990a4c1f0" providerId="ADAL" clId="{F7301F52-2653-4F42-8206-85DD798665E7}" dt="2023-03-20T19:03:49.534" v="8135" actId="1076"/>
          <ac:picMkLst>
            <pc:docMk/>
            <pc:sldMk cId="2230868610" sldId="457"/>
            <ac:picMk id="15" creationId="{C41FB43D-9ACD-8B61-4842-4AD42EFC300A}"/>
          </ac:picMkLst>
        </pc:picChg>
        <pc:picChg chg="add del mod">
          <ac:chgData name="Tsemach Mizrachi" userId="85fcc19c-b38c-410f-93a9-519990a4c1f0" providerId="ADAL" clId="{F7301F52-2653-4F42-8206-85DD798665E7}" dt="2023-03-20T18:57:22.366" v="7982" actId="478"/>
          <ac:picMkLst>
            <pc:docMk/>
            <pc:sldMk cId="2230868610" sldId="457"/>
            <ac:picMk id="18" creationId="{12F1DEBF-8133-62DA-4A4E-7F171B43A003}"/>
          </ac:picMkLst>
        </pc:picChg>
        <pc:picChg chg="add mod">
          <ac:chgData name="Tsemach Mizrachi" userId="85fcc19c-b38c-410f-93a9-519990a4c1f0" providerId="ADAL" clId="{F7301F52-2653-4F42-8206-85DD798665E7}" dt="2023-03-20T19:11:03.259" v="8246" actId="20577"/>
          <ac:picMkLst>
            <pc:docMk/>
            <pc:sldMk cId="2230868610" sldId="457"/>
            <ac:picMk id="20" creationId="{5A79D152-8AF0-E9C0-C480-DCB30C0172CB}"/>
          </ac:picMkLst>
        </pc:picChg>
        <pc:picChg chg="add mod">
          <ac:chgData name="Tsemach Mizrachi" userId="85fcc19c-b38c-410f-93a9-519990a4c1f0" providerId="ADAL" clId="{F7301F52-2653-4F42-8206-85DD798665E7}" dt="2023-03-20T19:00:26.870" v="8034" actId="14100"/>
          <ac:picMkLst>
            <pc:docMk/>
            <pc:sldMk cId="2230868610" sldId="457"/>
            <ac:picMk id="22" creationId="{2BA0F8D1-86E2-B2D0-DC41-B4AD7A903463}"/>
          </ac:picMkLst>
        </pc:picChg>
        <pc:picChg chg="add mod topLvl">
          <ac:chgData name="Tsemach Mizrachi" userId="85fcc19c-b38c-410f-93a9-519990a4c1f0" providerId="ADAL" clId="{F7301F52-2653-4F42-8206-85DD798665E7}" dt="2023-03-20T19:12:06.231" v="8287" actId="164"/>
          <ac:picMkLst>
            <pc:docMk/>
            <pc:sldMk cId="2230868610" sldId="457"/>
            <ac:picMk id="24" creationId="{D95B43DA-9753-B34B-4F41-0757917478D4}"/>
          </ac:picMkLst>
        </pc:picChg>
        <pc:picChg chg="del">
          <ac:chgData name="Tsemach Mizrachi" userId="85fcc19c-b38c-410f-93a9-519990a4c1f0" providerId="ADAL" clId="{F7301F52-2653-4F42-8206-85DD798665E7}" dt="2023-03-18T16:44:26.454" v="6283" actId="478"/>
          <ac:picMkLst>
            <pc:docMk/>
            <pc:sldMk cId="2230868610" sldId="457"/>
            <ac:picMk id="15362" creationId="{58369B13-F222-AB1A-FBDD-2D3110060E6D}"/>
          </ac:picMkLst>
        </pc:picChg>
        <pc:picChg chg="add del mod">
          <ac:chgData name="Tsemach Mizrachi" userId="85fcc19c-b38c-410f-93a9-519990a4c1f0" providerId="ADAL" clId="{F7301F52-2653-4F42-8206-85DD798665E7}" dt="2023-03-20T18:50:07.957" v="7847" actId="478"/>
          <ac:picMkLst>
            <pc:docMk/>
            <pc:sldMk cId="2230868610" sldId="457"/>
            <ac:picMk id="16386" creationId="{D77F370E-9A5C-46CB-A7AC-4C52886420AE}"/>
          </ac:picMkLst>
        </pc:picChg>
        <pc:cxnChg chg="add mod">
          <ac:chgData name="Tsemach Mizrachi" userId="85fcc19c-b38c-410f-93a9-519990a4c1f0" providerId="ADAL" clId="{F7301F52-2653-4F42-8206-85DD798665E7}" dt="2023-03-20T19:04:40.898" v="8144" actId="692"/>
          <ac:cxnSpMkLst>
            <pc:docMk/>
            <pc:sldMk cId="2230868610" sldId="457"/>
            <ac:cxnSpMk id="29" creationId="{853F1A29-5867-7823-A516-8F8EA9D58219}"/>
          </ac:cxnSpMkLst>
        </pc:cxnChg>
        <pc:cxnChg chg="add mod">
          <ac:chgData name="Tsemach Mizrachi" userId="85fcc19c-b38c-410f-93a9-519990a4c1f0" providerId="ADAL" clId="{F7301F52-2653-4F42-8206-85DD798665E7}" dt="2023-03-20T19:04:54.280" v="8145" actId="14100"/>
          <ac:cxnSpMkLst>
            <pc:docMk/>
            <pc:sldMk cId="2230868610" sldId="457"/>
            <ac:cxnSpMk id="30" creationId="{2F1E644E-7CCC-7EA2-64B7-195EE0631B9E}"/>
          </ac:cxnSpMkLst>
        </pc:cxnChg>
        <pc:cxnChg chg="add mod">
          <ac:chgData name="Tsemach Mizrachi" userId="85fcc19c-b38c-410f-93a9-519990a4c1f0" providerId="ADAL" clId="{F7301F52-2653-4F42-8206-85DD798665E7}" dt="2023-03-20T19:09:28.695" v="8216" actId="14100"/>
          <ac:cxnSpMkLst>
            <pc:docMk/>
            <pc:sldMk cId="2230868610" sldId="457"/>
            <ac:cxnSpMk id="40" creationId="{5C646DF3-2604-06DA-0EA2-7758C8A6005A}"/>
          </ac:cxnSpMkLst>
        </pc:cxnChg>
        <pc:cxnChg chg="add mod">
          <ac:chgData name="Tsemach Mizrachi" userId="85fcc19c-b38c-410f-93a9-519990a4c1f0" providerId="ADAL" clId="{F7301F52-2653-4F42-8206-85DD798665E7}" dt="2023-03-20T19:09:44.432" v="8219" actId="14100"/>
          <ac:cxnSpMkLst>
            <pc:docMk/>
            <pc:sldMk cId="2230868610" sldId="457"/>
            <ac:cxnSpMk id="43" creationId="{2EEABB85-F392-4C49-4639-102D2E74FE8B}"/>
          </ac:cxnSpMkLst>
        </pc:cxnChg>
        <pc:cxnChg chg="add mod">
          <ac:chgData name="Tsemach Mizrachi" userId="85fcc19c-b38c-410f-93a9-519990a4c1f0" providerId="ADAL" clId="{F7301F52-2653-4F42-8206-85DD798665E7}" dt="2023-03-20T19:20:07.494" v="8561" actId="688"/>
          <ac:cxnSpMkLst>
            <pc:docMk/>
            <pc:sldMk cId="2230868610" sldId="457"/>
            <ac:cxnSpMk id="54" creationId="{D55944EC-C2AA-C069-0B85-9E015A09C953}"/>
          </ac:cxnSpMkLst>
        </pc:cxnChg>
        <pc:cxnChg chg="add mod">
          <ac:chgData name="Tsemach Mizrachi" userId="85fcc19c-b38c-410f-93a9-519990a4c1f0" providerId="ADAL" clId="{F7301F52-2653-4F42-8206-85DD798665E7}" dt="2023-03-20T19:23:56.206" v="8713" actId="1035"/>
          <ac:cxnSpMkLst>
            <pc:docMk/>
            <pc:sldMk cId="2230868610" sldId="457"/>
            <ac:cxnSpMk id="16388" creationId="{8E4FE69A-0E33-76BC-1A63-F7449486924E}"/>
          </ac:cxnSpMkLst>
        </pc:cxnChg>
      </pc:sldChg>
      <pc:sldChg chg="modSp add mod">
        <pc:chgData name="Tsemach Mizrachi" userId="85fcc19c-b38c-410f-93a9-519990a4c1f0" providerId="ADAL" clId="{F7301F52-2653-4F42-8206-85DD798665E7}" dt="2023-03-19T07:28:44.698" v="6381" actId="313"/>
        <pc:sldMkLst>
          <pc:docMk/>
          <pc:sldMk cId="3524035162" sldId="458"/>
        </pc:sldMkLst>
        <pc:spChg chg="mod">
          <ac:chgData name="Tsemach Mizrachi" userId="85fcc19c-b38c-410f-93a9-519990a4c1f0" providerId="ADAL" clId="{F7301F52-2653-4F42-8206-85DD798665E7}" dt="2023-03-19T07:28:25.775" v="6351" actId="20577"/>
          <ac:spMkLst>
            <pc:docMk/>
            <pc:sldMk cId="3524035162" sldId="458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9T07:28:44.698" v="6381" actId="313"/>
          <ac:spMkLst>
            <pc:docMk/>
            <pc:sldMk cId="3524035162" sldId="458"/>
            <ac:spMk id="4" creationId="{3961A5DC-BD1D-45F1-8B8F-9AE5B5385DFA}"/>
          </ac:spMkLst>
        </pc:spChg>
      </pc:sldChg>
      <pc:sldChg chg="add ord">
        <pc:chgData name="Tsemach Mizrachi" userId="85fcc19c-b38c-410f-93a9-519990a4c1f0" providerId="ADAL" clId="{F7301F52-2653-4F42-8206-85DD798665E7}" dt="2023-03-20T18:35:26.158" v="7840"/>
        <pc:sldMkLst>
          <pc:docMk/>
          <pc:sldMk cId="2797010253" sldId="459"/>
        </pc:sldMkLst>
      </pc:sldChg>
      <pc:sldChg chg="addSp delSp modSp new mod">
        <pc:chgData name="Tsemach Mizrachi" userId="85fcc19c-b38c-410f-93a9-519990a4c1f0" providerId="ADAL" clId="{F7301F52-2653-4F42-8206-85DD798665E7}" dt="2023-03-19T17:58:22.859" v="6480" actId="1076"/>
        <pc:sldMkLst>
          <pc:docMk/>
          <pc:sldMk cId="2394039245" sldId="460"/>
        </pc:sldMkLst>
        <pc:spChg chg="mod">
          <ac:chgData name="Tsemach Mizrachi" userId="85fcc19c-b38c-410f-93a9-519990a4c1f0" providerId="ADAL" clId="{F7301F52-2653-4F42-8206-85DD798665E7}" dt="2023-03-19T17:54:59.137" v="6433" actId="14100"/>
          <ac:spMkLst>
            <pc:docMk/>
            <pc:sldMk cId="2394039245" sldId="460"/>
            <ac:spMk id="2" creationId="{4353BCFB-8334-339B-F4F1-9612D8FD3CC1}"/>
          </ac:spMkLst>
        </pc:spChg>
        <pc:spChg chg="mod">
          <ac:chgData name="Tsemach Mizrachi" userId="85fcc19c-b38c-410f-93a9-519990a4c1f0" providerId="ADAL" clId="{F7301F52-2653-4F42-8206-85DD798665E7}" dt="2023-03-19T17:54:34.022" v="6429" actId="20577"/>
          <ac:spMkLst>
            <pc:docMk/>
            <pc:sldMk cId="2394039245" sldId="460"/>
            <ac:spMk id="3" creationId="{F633C2C0-76CB-C5F5-1CC4-31174C57F07C}"/>
          </ac:spMkLst>
        </pc:spChg>
        <pc:spChg chg="add del mod">
          <ac:chgData name="Tsemach Mizrachi" userId="85fcc19c-b38c-410f-93a9-519990a4c1f0" providerId="ADAL" clId="{F7301F52-2653-4F42-8206-85DD798665E7}" dt="2023-03-19T17:56:48.165" v="6456"/>
          <ac:spMkLst>
            <pc:docMk/>
            <pc:sldMk cId="2394039245" sldId="460"/>
            <ac:spMk id="5" creationId="{2D2232B1-32B3-F213-3DC9-99FFCCABB1C6}"/>
          </ac:spMkLst>
        </pc:spChg>
        <pc:spChg chg="add mod">
          <ac:chgData name="Tsemach Mizrachi" userId="85fcc19c-b38c-410f-93a9-519990a4c1f0" providerId="ADAL" clId="{F7301F52-2653-4F42-8206-85DD798665E7}" dt="2023-03-19T17:57:07.913" v="6458" actId="1076"/>
          <ac:spMkLst>
            <pc:docMk/>
            <pc:sldMk cId="2394039245" sldId="460"/>
            <ac:spMk id="6" creationId="{E0E994BD-7918-F0CD-418C-0AB798433220}"/>
          </ac:spMkLst>
        </pc:spChg>
        <pc:spChg chg="add mod">
          <ac:chgData name="Tsemach Mizrachi" userId="85fcc19c-b38c-410f-93a9-519990a4c1f0" providerId="ADAL" clId="{F7301F52-2653-4F42-8206-85DD798665E7}" dt="2023-03-19T17:58:22.859" v="6480" actId="1076"/>
          <ac:spMkLst>
            <pc:docMk/>
            <pc:sldMk cId="2394039245" sldId="460"/>
            <ac:spMk id="7" creationId="{6DD3B1BC-C215-7A23-E158-B8E1FE266053}"/>
          </ac:spMkLst>
        </pc:spChg>
        <pc:graphicFrameChg chg="add mod modGraphic">
          <ac:chgData name="Tsemach Mizrachi" userId="85fcc19c-b38c-410f-93a9-519990a4c1f0" providerId="ADAL" clId="{F7301F52-2653-4F42-8206-85DD798665E7}" dt="2023-03-19T17:57:51.106" v="6468" actId="20577"/>
          <ac:graphicFrameMkLst>
            <pc:docMk/>
            <pc:sldMk cId="2394039245" sldId="460"/>
            <ac:graphicFrameMk id="4" creationId="{118438DB-27DE-529B-EB5F-A73445AB8F9A}"/>
          </ac:graphicFrameMkLst>
        </pc:graphicFrameChg>
        <pc:picChg chg="add mod">
          <ac:chgData name="Tsemach Mizrachi" userId="85fcc19c-b38c-410f-93a9-519990a4c1f0" providerId="ADAL" clId="{F7301F52-2653-4F42-8206-85DD798665E7}" dt="2023-03-19T17:55:58.962" v="6444" actId="1076"/>
          <ac:picMkLst>
            <pc:docMk/>
            <pc:sldMk cId="2394039245" sldId="460"/>
            <ac:picMk id="1026" creationId="{2749CA07-92C4-89BA-DB95-65E4547D3F20}"/>
          </ac:picMkLst>
        </pc:picChg>
      </pc:sldChg>
      <pc:sldChg chg="add">
        <pc:chgData name="Tsemach Mizrachi" userId="85fcc19c-b38c-410f-93a9-519990a4c1f0" providerId="ADAL" clId="{F7301F52-2653-4F42-8206-85DD798665E7}" dt="2023-03-20T03:20:56.095" v="6498"/>
        <pc:sldMkLst>
          <pc:docMk/>
          <pc:sldMk cId="206960578" sldId="461"/>
        </pc:sldMkLst>
      </pc:sldChg>
      <pc:sldChg chg="add ord">
        <pc:chgData name="Tsemach Mizrachi" userId="85fcc19c-b38c-410f-93a9-519990a4c1f0" providerId="ADAL" clId="{F7301F52-2653-4F42-8206-85DD798665E7}" dt="2023-03-20T04:15:55.896" v="7532"/>
        <pc:sldMkLst>
          <pc:docMk/>
          <pc:sldMk cId="2449152962" sldId="462"/>
        </pc:sldMkLst>
      </pc:sldChg>
      <pc:sldChg chg="addSp modSp new">
        <pc:chgData name="Tsemach Mizrachi" userId="85fcc19c-b38c-410f-93a9-519990a4c1f0" providerId="ADAL" clId="{F7301F52-2653-4F42-8206-85DD798665E7}" dt="2023-03-22T20:38:17.291" v="8754" actId="14100"/>
        <pc:sldMkLst>
          <pc:docMk/>
          <pc:sldMk cId="1828071879" sldId="463"/>
        </pc:sldMkLst>
        <pc:picChg chg="add mod">
          <ac:chgData name="Tsemach Mizrachi" userId="85fcc19c-b38c-410f-93a9-519990a4c1f0" providerId="ADAL" clId="{F7301F52-2653-4F42-8206-85DD798665E7}" dt="2023-03-22T20:38:17.291" v="8754" actId="14100"/>
          <ac:picMkLst>
            <pc:docMk/>
            <pc:sldMk cId="1828071879" sldId="463"/>
            <ac:picMk id="1026" creationId="{A922EB14-8BAC-8F59-5902-7D6C439C2CE3}"/>
          </ac:picMkLst>
        </pc:picChg>
      </pc:sldChg>
      <pc:sldChg chg="modSp mod">
        <pc:chgData name="Tsemach Mizrachi" userId="85fcc19c-b38c-410f-93a9-519990a4c1f0" providerId="ADAL" clId="{F7301F52-2653-4F42-8206-85DD798665E7}" dt="2023-03-26T17:24:31.868" v="9531" actId="1036"/>
        <pc:sldMkLst>
          <pc:docMk/>
          <pc:sldMk cId="2619833708" sldId="466"/>
        </pc:sldMkLst>
        <pc:spChg chg="mod">
          <ac:chgData name="Tsemach Mizrachi" userId="85fcc19c-b38c-410f-93a9-519990a4c1f0" providerId="ADAL" clId="{F7301F52-2653-4F42-8206-85DD798665E7}" dt="2023-03-26T17:24:31.868" v="9531" actId="1036"/>
          <ac:spMkLst>
            <pc:docMk/>
            <pc:sldMk cId="2619833708" sldId="466"/>
            <ac:spMk id="9" creationId="{E4030972-C8EF-9EEA-6BF9-81AFEBD8F4E2}"/>
          </ac:spMkLst>
        </pc:spChg>
      </pc:sldChg>
      <pc:sldChg chg="addSp delSp modSp mod">
        <pc:chgData name="Tsemach Mizrachi" userId="85fcc19c-b38c-410f-93a9-519990a4c1f0" providerId="ADAL" clId="{F7301F52-2653-4F42-8206-85DD798665E7}" dt="2023-03-26T17:22:18.480" v="9526" actId="1076"/>
        <pc:sldMkLst>
          <pc:docMk/>
          <pc:sldMk cId="3155848797" sldId="475"/>
        </pc:sldMkLst>
        <pc:spChg chg="mod">
          <ac:chgData name="Tsemach Mizrachi" userId="85fcc19c-b38c-410f-93a9-519990a4c1f0" providerId="ADAL" clId="{F7301F52-2653-4F42-8206-85DD798665E7}" dt="2023-03-26T16:41:23.473" v="8769" actId="20577"/>
          <ac:spMkLst>
            <pc:docMk/>
            <pc:sldMk cId="3155848797" sldId="475"/>
            <ac:spMk id="2" creationId="{0CEB90AA-5342-6F9D-3830-84F9D56B6E51}"/>
          </ac:spMkLst>
        </pc:spChg>
        <pc:spChg chg="del">
          <ac:chgData name="Tsemach Mizrachi" userId="85fcc19c-b38c-410f-93a9-519990a4c1f0" providerId="ADAL" clId="{F7301F52-2653-4F42-8206-85DD798665E7}" dt="2023-03-26T16:41:26.432" v="8770" actId="478"/>
          <ac:spMkLst>
            <pc:docMk/>
            <pc:sldMk cId="3155848797" sldId="475"/>
            <ac:spMk id="3" creationId="{9480278C-EA12-EADD-EFA7-0CC9D7E7066B}"/>
          </ac:spMkLst>
        </pc:spChg>
        <pc:spChg chg="add mod">
          <ac:chgData name="Tsemach Mizrachi" userId="85fcc19c-b38c-410f-93a9-519990a4c1f0" providerId="ADAL" clId="{F7301F52-2653-4F42-8206-85DD798665E7}" dt="2023-03-26T16:45:10.455" v="8846" actId="14100"/>
          <ac:spMkLst>
            <pc:docMk/>
            <pc:sldMk cId="3155848797" sldId="475"/>
            <ac:spMk id="4" creationId="{46B965DB-466A-4942-A1EF-E13806E7778C}"/>
          </ac:spMkLst>
        </pc:spChg>
        <pc:spChg chg="add mod">
          <ac:chgData name="Tsemach Mizrachi" userId="85fcc19c-b38c-410f-93a9-519990a4c1f0" providerId="ADAL" clId="{F7301F52-2653-4F42-8206-85DD798665E7}" dt="2023-03-26T16:48:07.779" v="8909" actId="2711"/>
          <ac:spMkLst>
            <pc:docMk/>
            <pc:sldMk cId="3155848797" sldId="475"/>
            <ac:spMk id="7" creationId="{C391F10C-3CB7-A951-13BF-48247212A017}"/>
          </ac:spMkLst>
        </pc:spChg>
        <pc:spChg chg="add mod">
          <ac:chgData name="Tsemach Mizrachi" userId="85fcc19c-b38c-410f-93a9-519990a4c1f0" providerId="ADAL" clId="{F7301F52-2653-4F42-8206-85DD798665E7}" dt="2023-03-26T16:52:59.582" v="9008" actId="1076"/>
          <ac:spMkLst>
            <pc:docMk/>
            <pc:sldMk cId="3155848797" sldId="475"/>
            <ac:spMk id="10" creationId="{7295C263-A8E4-ED60-33EA-F4A8A870896F}"/>
          </ac:spMkLst>
        </pc:spChg>
        <pc:spChg chg="add mod">
          <ac:chgData name="Tsemach Mizrachi" userId="85fcc19c-b38c-410f-93a9-519990a4c1f0" providerId="ADAL" clId="{F7301F52-2653-4F42-8206-85DD798665E7}" dt="2023-03-26T16:45:27.498" v="8864" actId="20577"/>
          <ac:spMkLst>
            <pc:docMk/>
            <pc:sldMk cId="3155848797" sldId="475"/>
            <ac:spMk id="11" creationId="{04EC3F7A-82EC-BC29-4A5D-8FECFED33E60}"/>
          </ac:spMkLst>
        </pc:spChg>
        <pc:spChg chg="add mod">
          <ac:chgData name="Tsemach Mizrachi" userId="85fcc19c-b38c-410f-93a9-519990a4c1f0" providerId="ADAL" clId="{F7301F52-2653-4F42-8206-85DD798665E7}" dt="2023-03-26T16:46:04.415" v="8878" actId="20577"/>
          <ac:spMkLst>
            <pc:docMk/>
            <pc:sldMk cId="3155848797" sldId="475"/>
            <ac:spMk id="12" creationId="{16DA4835-27C7-7E40-BE29-A8ACA5525EAE}"/>
          </ac:spMkLst>
        </pc:spChg>
        <pc:spChg chg="add mod">
          <ac:chgData name="Tsemach Mizrachi" userId="85fcc19c-b38c-410f-93a9-519990a4c1f0" providerId="ADAL" clId="{F7301F52-2653-4F42-8206-85DD798665E7}" dt="2023-03-26T16:52:51.959" v="9006" actId="1076"/>
          <ac:spMkLst>
            <pc:docMk/>
            <pc:sldMk cId="3155848797" sldId="475"/>
            <ac:spMk id="14" creationId="{DA651900-51B1-D008-96EE-F4422EEC0A9D}"/>
          </ac:spMkLst>
        </pc:spChg>
        <pc:spChg chg="add mod">
          <ac:chgData name="Tsemach Mizrachi" userId="85fcc19c-b38c-410f-93a9-519990a4c1f0" providerId="ADAL" clId="{F7301F52-2653-4F42-8206-85DD798665E7}" dt="2023-03-26T16:46:40.518" v="8896" actId="1076"/>
          <ac:spMkLst>
            <pc:docMk/>
            <pc:sldMk cId="3155848797" sldId="475"/>
            <ac:spMk id="16" creationId="{4FC9FADB-006D-ADA4-40AF-EEAE4560D88C}"/>
          </ac:spMkLst>
        </pc:spChg>
        <pc:spChg chg="add mod">
          <ac:chgData name="Tsemach Mizrachi" userId="85fcc19c-b38c-410f-93a9-519990a4c1f0" providerId="ADAL" clId="{F7301F52-2653-4F42-8206-85DD798665E7}" dt="2023-03-26T17:02:16.361" v="9201" actId="207"/>
          <ac:spMkLst>
            <pc:docMk/>
            <pc:sldMk cId="3155848797" sldId="475"/>
            <ac:spMk id="17" creationId="{BE265E57-F1D1-C091-F7EA-0D7E46E43D25}"/>
          </ac:spMkLst>
        </pc:spChg>
        <pc:spChg chg="add mod">
          <ac:chgData name="Tsemach Mizrachi" userId="85fcc19c-b38c-410f-93a9-519990a4c1f0" providerId="ADAL" clId="{F7301F52-2653-4F42-8206-85DD798665E7}" dt="2023-03-26T16:49:26.442" v="8940" actId="6549"/>
          <ac:spMkLst>
            <pc:docMk/>
            <pc:sldMk cId="3155848797" sldId="475"/>
            <ac:spMk id="18" creationId="{FFC954C5-2BBC-E5BE-23D5-5109550080D0}"/>
          </ac:spMkLst>
        </pc:spChg>
        <pc:spChg chg="add mod">
          <ac:chgData name="Tsemach Mizrachi" userId="85fcc19c-b38c-410f-93a9-519990a4c1f0" providerId="ADAL" clId="{F7301F52-2653-4F42-8206-85DD798665E7}" dt="2023-03-26T16:52:55.886" v="9007" actId="1076"/>
          <ac:spMkLst>
            <pc:docMk/>
            <pc:sldMk cId="3155848797" sldId="475"/>
            <ac:spMk id="20" creationId="{C7C336ED-166A-E5DF-8ED3-A4BD36FFA7D8}"/>
          </ac:spMkLst>
        </pc:spChg>
        <pc:spChg chg="add mod">
          <ac:chgData name="Tsemach Mizrachi" userId="85fcc19c-b38c-410f-93a9-519990a4c1f0" providerId="ADAL" clId="{F7301F52-2653-4F42-8206-85DD798665E7}" dt="2023-03-26T16:50:57.504" v="8967" actId="1037"/>
          <ac:spMkLst>
            <pc:docMk/>
            <pc:sldMk cId="3155848797" sldId="475"/>
            <ac:spMk id="21" creationId="{5B1B4112-87A8-E444-5A20-C5841B27AEFC}"/>
          </ac:spMkLst>
        </pc:spChg>
        <pc:spChg chg="add mod">
          <ac:chgData name="Tsemach Mizrachi" userId="85fcc19c-b38c-410f-93a9-519990a4c1f0" providerId="ADAL" clId="{F7301F52-2653-4F42-8206-85DD798665E7}" dt="2023-03-26T16:51:06.164" v="8970" actId="20577"/>
          <ac:spMkLst>
            <pc:docMk/>
            <pc:sldMk cId="3155848797" sldId="475"/>
            <ac:spMk id="22" creationId="{312DA8C6-E515-B7F3-3267-EB75464DB663}"/>
          </ac:spMkLst>
        </pc:spChg>
        <pc:spChg chg="add mod">
          <ac:chgData name="Tsemach Mizrachi" userId="85fcc19c-b38c-410f-93a9-519990a4c1f0" providerId="ADAL" clId="{F7301F52-2653-4F42-8206-85DD798665E7}" dt="2023-03-26T17:22:18.480" v="9526" actId="1076"/>
          <ac:spMkLst>
            <pc:docMk/>
            <pc:sldMk cId="3155848797" sldId="475"/>
            <ac:spMk id="23" creationId="{42E790C0-DC16-5181-998C-111635F2E69C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24" creationId="{BA8F5D02-9F4C-8878-0672-A4548577967C}"/>
          </ac:spMkLst>
        </pc:spChg>
        <pc:spChg chg="add mod">
          <ac:chgData name="Tsemach Mizrachi" userId="85fcc19c-b38c-410f-93a9-519990a4c1f0" providerId="ADAL" clId="{F7301F52-2653-4F42-8206-85DD798665E7}" dt="2023-03-26T17:01:03.536" v="9196" actId="1035"/>
          <ac:spMkLst>
            <pc:docMk/>
            <pc:sldMk cId="3155848797" sldId="475"/>
            <ac:spMk id="25" creationId="{2C6006FB-BF7C-CC7D-4233-A184FEA10AF2}"/>
          </ac:spMkLst>
        </pc:spChg>
        <pc:spChg chg="add mod">
          <ac:chgData name="Tsemach Mizrachi" userId="85fcc19c-b38c-410f-93a9-519990a4c1f0" providerId="ADAL" clId="{F7301F52-2653-4F42-8206-85DD798665E7}" dt="2023-03-26T17:02:22.816" v="9202" actId="207"/>
          <ac:spMkLst>
            <pc:docMk/>
            <pc:sldMk cId="3155848797" sldId="475"/>
            <ac:spMk id="26" creationId="{D95447FD-646A-13EA-F25F-F4A467D56422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27" creationId="{954EAFF2-2899-B7D4-5EF4-CAA9842D3A2B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32" creationId="{6A724B3D-49D7-2F03-A4FB-DEF00F51AF7F}"/>
          </ac:spMkLst>
        </pc:spChg>
        <pc:spChg chg="add mod">
          <ac:chgData name="Tsemach Mizrachi" userId="85fcc19c-b38c-410f-93a9-519990a4c1f0" providerId="ADAL" clId="{F7301F52-2653-4F42-8206-85DD798665E7}" dt="2023-03-26T16:59:52.478" v="9146" actId="1076"/>
          <ac:spMkLst>
            <pc:docMk/>
            <pc:sldMk cId="3155848797" sldId="475"/>
            <ac:spMk id="38" creationId="{9F035A0B-C2E4-8FE7-212B-F6711A7D15DC}"/>
          </ac:spMkLst>
        </pc:spChg>
        <pc:spChg chg="add mod">
          <ac:chgData name="Tsemach Mizrachi" userId="85fcc19c-b38c-410f-93a9-519990a4c1f0" providerId="ADAL" clId="{F7301F52-2653-4F42-8206-85DD798665E7}" dt="2023-03-26T17:00:24.696" v="9163" actId="1037"/>
          <ac:spMkLst>
            <pc:docMk/>
            <pc:sldMk cId="3155848797" sldId="475"/>
            <ac:spMk id="39" creationId="{031732A8-5BA5-3B36-6917-5F458D1D0F27}"/>
          </ac:spMkLst>
        </pc:spChg>
        <pc:picChg chg="add mod">
          <ac:chgData name="Tsemach Mizrachi" userId="85fcc19c-b38c-410f-93a9-519990a4c1f0" providerId="ADAL" clId="{F7301F52-2653-4F42-8206-85DD798665E7}" dt="2023-03-26T16:57:38.833" v="9108" actId="1036"/>
          <ac:picMkLst>
            <pc:docMk/>
            <pc:sldMk cId="3155848797" sldId="475"/>
            <ac:picMk id="30" creationId="{4D7D7C8F-E57B-2091-752D-AC5777E1C90E}"/>
          </ac:picMkLst>
        </pc:picChg>
        <pc:picChg chg="add mod">
          <ac:chgData name="Tsemach Mizrachi" userId="85fcc19c-b38c-410f-93a9-519990a4c1f0" providerId="ADAL" clId="{F7301F52-2653-4F42-8206-85DD798665E7}" dt="2023-03-26T17:00:35.808" v="9191" actId="1035"/>
          <ac:picMkLst>
            <pc:docMk/>
            <pc:sldMk cId="3155848797" sldId="475"/>
            <ac:picMk id="34" creationId="{963C9AB4-7077-03CD-E4EC-77DEBB0B5544}"/>
          </ac:picMkLst>
        </pc:picChg>
        <pc:inkChg chg="add">
          <ac:chgData name="Tsemach Mizrachi" userId="85fcc19c-b38c-410f-93a9-519990a4c1f0" providerId="ADAL" clId="{F7301F52-2653-4F42-8206-85DD798665E7}" dt="2023-03-26T16:42:01.205" v="8773" actId="9405"/>
          <ac:inkMkLst>
            <pc:docMk/>
            <pc:sldMk cId="3155848797" sldId="475"/>
            <ac:inkMk id="5" creationId="{F0B7C8A8-D988-7678-61B0-FE1E8E77EB3A}"/>
          </ac:inkMkLst>
        </pc:inkChg>
        <pc:inkChg chg="add">
          <ac:chgData name="Tsemach Mizrachi" userId="85fcc19c-b38c-410f-93a9-519990a4c1f0" providerId="ADAL" clId="{F7301F52-2653-4F42-8206-85DD798665E7}" dt="2023-03-26T16:42:05.026" v="8774" actId="9405"/>
          <ac:inkMkLst>
            <pc:docMk/>
            <pc:sldMk cId="3155848797" sldId="475"/>
            <ac:inkMk id="6" creationId="{779FEED2-A07D-875A-B1BF-2DF695504403}"/>
          </ac:inkMkLst>
        </pc:inkChg>
        <pc:cxnChg chg="add mod">
          <ac:chgData name="Tsemach Mizrachi" userId="85fcc19c-b38c-410f-93a9-519990a4c1f0" providerId="ADAL" clId="{F7301F52-2653-4F42-8206-85DD798665E7}" dt="2023-03-26T16:44:16.482" v="8836" actId="692"/>
          <ac:cxnSpMkLst>
            <pc:docMk/>
            <pc:sldMk cId="3155848797" sldId="475"/>
            <ac:cxnSpMk id="9" creationId="{C1668984-F49F-FA58-6863-FD84673481A6}"/>
          </ac:cxnSpMkLst>
        </pc:cxnChg>
        <pc:cxnChg chg="add mod">
          <ac:chgData name="Tsemach Mizrachi" userId="85fcc19c-b38c-410f-93a9-519990a4c1f0" providerId="ADAL" clId="{F7301F52-2653-4F42-8206-85DD798665E7}" dt="2023-03-26T16:46:17.182" v="8880" actId="1076"/>
          <ac:cxnSpMkLst>
            <pc:docMk/>
            <pc:sldMk cId="3155848797" sldId="475"/>
            <ac:cxnSpMk id="13" creationId="{046C4A1C-47A3-F0E7-8472-2A28393B5B2A}"/>
          </ac:cxnSpMkLst>
        </pc:cxnChg>
        <pc:cxnChg chg="add mod">
          <ac:chgData name="Tsemach Mizrachi" userId="85fcc19c-b38c-410f-93a9-519990a4c1f0" providerId="ADAL" clId="{F7301F52-2653-4F42-8206-85DD798665E7}" dt="2023-03-26T17:01:10.656" v="9200" actId="1038"/>
          <ac:cxnSpMkLst>
            <pc:docMk/>
            <pc:sldMk cId="3155848797" sldId="475"/>
            <ac:cxnSpMk id="15" creationId="{1106DD9E-4030-470D-C8CC-B1C1EBCED475}"/>
          </ac:cxnSpMkLst>
        </pc:cxnChg>
        <pc:cxnChg chg="add mod">
          <ac:chgData name="Tsemach Mizrachi" userId="85fcc19c-b38c-410f-93a9-519990a4c1f0" providerId="ADAL" clId="{F7301F52-2653-4F42-8206-85DD798665E7}" dt="2023-03-26T16:50:29.847" v="8952" actId="1076"/>
          <ac:cxnSpMkLst>
            <pc:docMk/>
            <pc:sldMk cId="3155848797" sldId="475"/>
            <ac:cxnSpMk id="19" creationId="{68269694-A120-75E4-E260-F3178EAA5B96}"/>
          </ac:cxnSpMkLst>
        </pc:cxnChg>
        <pc:cxnChg chg="add mod">
          <ac:chgData name="Tsemach Mizrachi" userId="85fcc19c-b38c-410f-93a9-519990a4c1f0" providerId="ADAL" clId="{F7301F52-2653-4F42-8206-85DD798665E7}" dt="2023-03-26T16:54:04.600" v="9024" actId="1076"/>
          <ac:cxnSpMkLst>
            <pc:docMk/>
            <pc:sldMk cId="3155848797" sldId="475"/>
            <ac:cxnSpMk id="28" creationId="{94FF75EF-7017-E4AD-46C5-2ED82292782D}"/>
          </ac:cxnSpMkLst>
        </pc:cxnChg>
        <pc:cxnChg chg="add mod">
          <ac:chgData name="Tsemach Mizrachi" userId="85fcc19c-b38c-410f-93a9-519990a4c1f0" providerId="ADAL" clId="{F7301F52-2653-4F42-8206-85DD798665E7}" dt="2023-03-26T16:57:38.833" v="9108" actId="1036"/>
          <ac:cxnSpMkLst>
            <pc:docMk/>
            <pc:sldMk cId="3155848797" sldId="475"/>
            <ac:cxnSpMk id="31" creationId="{7869DE44-D669-8FEE-1EAE-E5B76E2EC019}"/>
          </ac:cxnSpMkLst>
        </pc:cxnChg>
        <pc:cxnChg chg="add mod">
          <ac:chgData name="Tsemach Mizrachi" userId="85fcc19c-b38c-410f-93a9-519990a4c1f0" providerId="ADAL" clId="{F7301F52-2653-4F42-8206-85DD798665E7}" dt="2023-03-26T16:57:52.086" v="9118" actId="1038"/>
          <ac:cxnSpMkLst>
            <pc:docMk/>
            <pc:sldMk cId="3155848797" sldId="475"/>
            <ac:cxnSpMk id="35" creationId="{0216CEF9-ACBD-023C-8AA3-FCE1469499B5}"/>
          </ac:cxnSpMkLst>
        </pc:cxnChg>
        <pc:cxnChg chg="add mod">
          <ac:chgData name="Tsemach Mizrachi" userId="85fcc19c-b38c-410f-93a9-519990a4c1f0" providerId="ADAL" clId="{F7301F52-2653-4F42-8206-85DD798665E7}" dt="2023-03-26T16:58:09.435" v="9134" actId="1037"/>
          <ac:cxnSpMkLst>
            <pc:docMk/>
            <pc:sldMk cId="3155848797" sldId="475"/>
            <ac:cxnSpMk id="37" creationId="{B6018B21-970F-82FE-78BF-3220D9596864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26T17:22:05.516" v="9525" actId="1035"/>
        <pc:sldMkLst>
          <pc:docMk/>
          <pc:sldMk cId="1401171117" sldId="476"/>
        </pc:sldMkLst>
        <pc:spChg chg="mod">
          <ac:chgData name="Tsemach Mizrachi" userId="85fcc19c-b38c-410f-93a9-519990a4c1f0" providerId="ADAL" clId="{F7301F52-2653-4F42-8206-85DD798665E7}" dt="2023-03-26T17:07:47.223" v="9222" actId="20577"/>
          <ac:spMkLst>
            <pc:docMk/>
            <pc:sldMk cId="1401171117" sldId="476"/>
            <ac:spMk id="2" creationId="{0CEB90AA-5342-6F9D-3830-84F9D56B6E51}"/>
          </ac:spMkLst>
        </pc:spChg>
        <pc:spChg chg="del mod">
          <ac:chgData name="Tsemach Mizrachi" userId="85fcc19c-b38c-410f-93a9-519990a4c1f0" providerId="ADAL" clId="{F7301F52-2653-4F42-8206-85DD798665E7}" dt="2023-03-26T17:07:18.879" v="9205" actId="478"/>
          <ac:spMkLst>
            <pc:docMk/>
            <pc:sldMk cId="1401171117" sldId="476"/>
            <ac:spMk id="4" creationId="{46B965DB-466A-4942-A1EF-E13806E7778C}"/>
          </ac:spMkLst>
        </pc:spChg>
        <pc:spChg chg="mod">
          <ac:chgData name="Tsemach Mizrachi" userId="85fcc19c-b38c-410f-93a9-519990a4c1f0" providerId="ADAL" clId="{F7301F52-2653-4F42-8206-85DD798665E7}" dt="2023-03-26T17:08:06.993" v="9233" actId="14100"/>
          <ac:spMkLst>
            <pc:docMk/>
            <pc:sldMk cId="1401171117" sldId="476"/>
            <ac:spMk id="7" creationId="{C391F10C-3CB7-A951-13BF-48247212A017}"/>
          </ac:spMkLst>
        </pc:spChg>
        <pc:spChg chg="mod">
          <ac:chgData name="Tsemach Mizrachi" userId="85fcc19c-b38c-410f-93a9-519990a4c1f0" providerId="ADAL" clId="{F7301F52-2653-4F42-8206-85DD798665E7}" dt="2023-03-26T17:08:31.487" v="9249" actId="1037"/>
          <ac:spMkLst>
            <pc:docMk/>
            <pc:sldMk cId="1401171117" sldId="476"/>
            <ac:spMk id="10" creationId="{7295C263-A8E4-ED60-33EA-F4A8A870896F}"/>
          </ac:spMkLst>
        </pc:spChg>
        <pc:spChg chg="mod">
          <ac:chgData name="Tsemach Mizrachi" userId="85fcc19c-b38c-410f-93a9-519990a4c1f0" providerId="ADAL" clId="{F7301F52-2653-4F42-8206-85DD798665E7}" dt="2023-03-26T17:08:41.866" v="9254" actId="14100"/>
          <ac:spMkLst>
            <pc:docMk/>
            <pc:sldMk cId="1401171117" sldId="476"/>
            <ac:spMk id="11" creationId="{04EC3F7A-82EC-BC29-4A5D-8FECFED33E60}"/>
          </ac:spMkLst>
        </pc:spChg>
        <pc:spChg chg="mod">
          <ac:chgData name="Tsemach Mizrachi" userId="85fcc19c-b38c-410f-93a9-519990a4c1f0" providerId="ADAL" clId="{F7301F52-2653-4F42-8206-85DD798665E7}" dt="2023-03-26T17:08:54.944" v="9262" actId="20577"/>
          <ac:spMkLst>
            <pc:docMk/>
            <pc:sldMk cId="1401171117" sldId="476"/>
            <ac:spMk id="12" creationId="{16DA4835-27C7-7E40-BE29-A8ACA5525EAE}"/>
          </ac:spMkLst>
        </pc:spChg>
        <pc:spChg chg="mod">
          <ac:chgData name="Tsemach Mizrachi" userId="85fcc19c-b38c-410f-93a9-519990a4c1f0" providerId="ADAL" clId="{F7301F52-2653-4F42-8206-85DD798665E7}" dt="2023-03-26T17:09:13.006" v="9271" actId="20577"/>
          <ac:spMkLst>
            <pc:docMk/>
            <pc:sldMk cId="1401171117" sldId="476"/>
            <ac:spMk id="14" creationId="{DA651900-51B1-D008-96EE-F4422EEC0A9D}"/>
          </ac:spMkLst>
        </pc:spChg>
        <pc:spChg chg="mod">
          <ac:chgData name="Tsemach Mizrachi" userId="85fcc19c-b38c-410f-93a9-519990a4c1f0" providerId="ADAL" clId="{F7301F52-2653-4F42-8206-85DD798665E7}" dt="2023-03-26T17:09:05.683" v="9269" actId="20577"/>
          <ac:spMkLst>
            <pc:docMk/>
            <pc:sldMk cId="1401171117" sldId="476"/>
            <ac:spMk id="16" creationId="{4FC9FADB-006D-ADA4-40AF-EEAE4560D88C}"/>
          </ac:spMkLst>
        </pc:spChg>
        <pc:spChg chg="mod">
          <ac:chgData name="Tsemach Mizrachi" userId="85fcc19c-b38c-410f-93a9-519990a4c1f0" providerId="ADAL" clId="{F7301F52-2653-4F42-8206-85DD798665E7}" dt="2023-03-26T17:10:45.078" v="9301" actId="1076"/>
          <ac:spMkLst>
            <pc:docMk/>
            <pc:sldMk cId="1401171117" sldId="476"/>
            <ac:spMk id="17" creationId="{BE265E57-F1D1-C091-F7EA-0D7E46E43D25}"/>
          </ac:spMkLst>
        </pc:spChg>
        <pc:spChg chg="mod">
          <ac:chgData name="Tsemach Mizrachi" userId="85fcc19c-b38c-410f-93a9-519990a4c1f0" providerId="ADAL" clId="{F7301F52-2653-4F42-8206-85DD798665E7}" dt="2023-03-26T17:09:44.942" v="9282" actId="20577"/>
          <ac:spMkLst>
            <pc:docMk/>
            <pc:sldMk cId="1401171117" sldId="476"/>
            <ac:spMk id="18" creationId="{FFC954C5-2BBC-E5BE-23D5-5109550080D0}"/>
          </ac:spMkLst>
        </pc:spChg>
        <pc:spChg chg="mod">
          <ac:chgData name="Tsemach Mizrachi" userId="85fcc19c-b38c-410f-93a9-519990a4c1f0" providerId="ADAL" clId="{F7301F52-2653-4F42-8206-85DD798665E7}" dt="2023-03-26T17:09:54.025" v="9286" actId="20577"/>
          <ac:spMkLst>
            <pc:docMk/>
            <pc:sldMk cId="1401171117" sldId="476"/>
            <ac:spMk id="20" creationId="{C7C336ED-166A-E5DF-8ED3-A4BD36FFA7D8}"/>
          </ac:spMkLst>
        </pc:spChg>
        <pc:spChg chg="mod">
          <ac:chgData name="Tsemach Mizrachi" userId="85fcc19c-b38c-410f-93a9-519990a4c1f0" providerId="ADAL" clId="{F7301F52-2653-4F42-8206-85DD798665E7}" dt="2023-03-26T17:10:29.356" v="9297" actId="1076"/>
          <ac:spMkLst>
            <pc:docMk/>
            <pc:sldMk cId="1401171117" sldId="476"/>
            <ac:spMk id="21" creationId="{5B1B4112-87A8-E444-5A20-C5841B27AEFC}"/>
          </ac:spMkLst>
        </pc:spChg>
        <pc:spChg chg="mod">
          <ac:chgData name="Tsemach Mizrachi" userId="85fcc19c-b38c-410f-93a9-519990a4c1f0" providerId="ADAL" clId="{F7301F52-2653-4F42-8206-85DD798665E7}" dt="2023-03-26T17:10:32.720" v="9298" actId="1076"/>
          <ac:spMkLst>
            <pc:docMk/>
            <pc:sldMk cId="1401171117" sldId="476"/>
            <ac:spMk id="22" creationId="{312DA8C6-E515-B7F3-3267-EB75464DB663}"/>
          </ac:spMkLst>
        </pc:spChg>
        <pc:spChg chg="del">
          <ac:chgData name="Tsemach Mizrachi" userId="85fcc19c-b38c-410f-93a9-519990a4c1f0" providerId="ADAL" clId="{F7301F52-2653-4F42-8206-85DD798665E7}" dt="2023-03-26T17:13:37.506" v="9355" actId="478"/>
          <ac:spMkLst>
            <pc:docMk/>
            <pc:sldMk cId="1401171117" sldId="476"/>
            <ac:spMk id="23" creationId="{42E790C0-DC16-5181-998C-111635F2E69C}"/>
          </ac:spMkLst>
        </pc:spChg>
        <pc:spChg chg="del">
          <ac:chgData name="Tsemach Mizrachi" userId="85fcc19c-b38c-410f-93a9-519990a4c1f0" providerId="ADAL" clId="{F7301F52-2653-4F42-8206-85DD798665E7}" dt="2023-03-26T17:12:05.465" v="9319" actId="478"/>
          <ac:spMkLst>
            <pc:docMk/>
            <pc:sldMk cId="1401171117" sldId="476"/>
            <ac:spMk id="24" creationId="{BA8F5D02-9F4C-8878-0672-A4548577967C}"/>
          </ac:spMkLst>
        </pc:spChg>
        <pc:spChg chg="del">
          <ac:chgData name="Tsemach Mizrachi" userId="85fcc19c-b38c-410f-93a9-519990a4c1f0" providerId="ADAL" clId="{F7301F52-2653-4F42-8206-85DD798665E7}" dt="2023-03-26T17:12:16.722" v="9323" actId="478"/>
          <ac:spMkLst>
            <pc:docMk/>
            <pc:sldMk cId="1401171117" sldId="476"/>
            <ac:spMk id="25" creationId="{2C6006FB-BF7C-CC7D-4233-A184FEA10AF2}"/>
          </ac:spMkLst>
        </pc:spChg>
        <pc:spChg chg="mod">
          <ac:chgData name="Tsemach Mizrachi" userId="85fcc19c-b38c-410f-93a9-519990a4c1f0" providerId="ADAL" clId="{F7301F52-2653-4F42-8206-85DD798665E7}" dt="2023-03-26T17:21:34.484" v="9514" actId="1076"/>
          <ac:spMkLst>
            <pc:docMk/>
            <pc:sldMk cId="1401171117" sldId="476"/>
            <ac:spMk id="26" creationId="{D95447FD-646A-13EA-F25F-F4A467D56422}"/>
          </ac:spMkLst>
        </pc:spChg>
        <pc:spChg chg="mod">
          <ac:chgData name="Tsemach Mizrachi" userId="85fcc19c-b38c-410f-93a9-519990a4c1f0" providerId="ADAL" clId="{F7301F52-2653-4F42-8206-85DD798665E7}" dt="2023-03-26T17:21:31.935" v="9513" actId="1076"/>
          <ac:spMkLst>
            <pc:docMk/>
            <pc:sldMk cId="1401171117" sldId="476"/>
            <ac:spMk id="27" creationId="{954EAFF2-2899-B7D4-5EF4-CAA9842D3A2B}"/>
          </ac:spMkLst>
        </pc:spChg>
        <pc:spChg chg="mod">
          <ac:chgData name="Tsemach Mizrachi" userId="85fcc19c-b38c-410f-93a9-519990a4c1f0" providerId="ADAL" clId="{F7301F52-2653-4F42-8206-85DD798665E7}" dt="2023-03-26T17:20:20.569" v="9473" actId="1076"/>
          <ac:spMkLst>
            <pc:docMk/>
            <pc:sldMk cId="1401171117" sldId="476"/>
            <ac:spMk id="32" creationId="{6A724B3D-49D7-2F03-A4FB-DEF00F51AF7F}"/>
          </ac:spMkLst>
        </pc:spChg>
        <pc:spChg chg="add mod">
          <ac:chgData name="Tsemach Mizrachi" userId="85fcc19c-b38c-410f-93a9-519990a4c1f0" providerId="ADAL" clId="{F7301F52-2653-4F42-8206-85DD798665E7}" dt="2023-03-26T17:10:49.631" v="9302" actId="1076"/>
          <ac:spMkLst>
            <pc:docMk/>
            <pc:sldMk cId="1401171117" sldId="476"/>
            <ac:spMk id="33" creationId="{99E38A51-6A6A-6F29-29E0-91546016BA86}"/>
          </ac:spMkLst>
        </pc:spChg>
        <pc:spChg chg="add mod">
          <ac:chgData name="Tsemach Mizrachi" userId="85fcc19c-b38c-410f-93a9-519990a4c1f0" providerId="ADAL" clId="{F7301F52-2653-4F42-8206-85DD798665E7}" dt="2023-03-26T17:11:01.145" v="9305" actId="1076"/>
          <ac:spMkLst>
            <pc:docMk/>
            <pc:sldMk cId="1401171117" sldId="476"/>
            <ac:spMk id="36" creationId="{01A0F826-2D82-0D07-FD5F-85487F1EF856}"/>
          </ac:spMkLst>
        </pc:spChg>
        <pc:spChg chg="mod">
          <ac:chgData name="Tsemach Mizrachi" userId="85fcc19c-b38c-410f-93a9-519990a4c1f0" providerId="ADAL" clId="{F7301F52-2653-4F42-8206-85DD798665E7}" dt="2023-03-26T17:20:07.735" v="9469" actId="1076"/>
          <ac:spMkLst>
            <pc:docMk/>
            <pc:sldMk cId="1401171117" sldId="476"/>
            <ac:spMk id="38" creationId="{9F035A0B-C2E4-8FE7-212B-F6711A7D15DC}"/>
          </ac:spMkLst>
        </pc:spChg>
        <pc:spChg chg="mod">
          <ac:chgData name="Tsemach Mizrachi" userId="85fcc19c-b38c-410f-93a9-519990a4c1f0" providerId="ADAL" clId="{F7301F52-2653-4F42-8206-85DD798665E7}" dt="2023-03-26T17:19:59.290" v="9467" actId="1076"/>
          <ac:spMkLst>
            <pc:docMk/>
            <pc:sldMk cId="1401171117" sldId="476"/>
            <ac:spMk id="39" creationId="{031732A8-5BA5-3B36-6917-5F458D1D0F27}"/>
          </ac:spMkLst>
        </pc:spChg>
        <pc:spChg chg="add mod">
          <ac:chgData name="Tsemach Mizrachi" userId="85fcc19c-b38c-410f-93a9-519990a4c1f0" providerId="ADAL" clId="{F7301F52-2653-4F42-8206-85DD798665E7}" dt="2023-03-26T17:11:40.455" v="9315" actId="1076"/>
          <ac:spMkLst>
            <pc:docMk/>
            <pc:sldMk cId="1401171117" sldId="476"/>
            <ac:spMk id="40" creationId="{6E34CFAC-F548-2A03-B031-2BB725FFC752}"/>
          </ac:spMkLst>
        </pc:spChg>
        <pc:spChg chg="add mod">
          <ac:chgData name="Tsemach Mizrachi" userId="85fcc19c-b38c-410f-93a9-519990a4c1f0" providerId="ADAL" clId="{F7301F52-2653-4F42-8206-85DD798665E7}" dt="2023-03-26T17:21:37.199" v="9515" actId="1076"/>
          <ac:spMkLst>
            <pc:docMk/>
            <pc:sldMk cId="1401171117" sldId="476"/>
            <ac:spMk id="43" creationId="{9FBB1DEB-D6C2-9B08-8575-52B2C4724A78}"/>
          </ac:spMkLst>
        </pc:spChg>
        <pc:spChg chg="add mod">
          <ac:chgData name="Tsemach Mizrachi" userId="85fcc19c-b38c-410f-93a9-519990a4c1f0" providerId="ADAL" clId="{F7301F52-2653-4F42-8206-85DD798665E7}" dt="2023-03-26T17:21:26.712" v="9512" actId="1076"/>
          <ac:spMkLst>
            <pc:docMk/>
            <pc:sldMk cId="1401171117" sldId="476"/>
            <ac:spMk id="45" creationId="{EBC89587-017D-4DF9-80A1-B421F9987B1D}"/>
          </ac:spMkLst>
        </pc:spChg>
        <pc:spChg chg="add mod">
          <ac:chgData name="Tsemach Mizrachi" userId="85fcc19c-b38c-410f-93a9-519990a4c1f0" providerId="ADAL" clId="{F7301F52-2653-4F42-8206-85DD798665E7}" dt="2023-03-26T17:21:17.568" v="9509" actId="1076"/>
          <ac:spMkLst>
            <pc:docMk/>
            <pc:sldMk cId="1401171117" sldId="476"/>
            <ac:spMk id="46" creationId="{7A083407-096A-73FF-723C-D8B39D85221F}"/>
          </ac:spMkLst>
        </pc:spChg>
        <pc:spChg chg="add mod">
          <ac:chgData name="Tsemach Mizrachi" userId="85fcc19c-b38c-410f-93a9-519990a4c1f0" providerId="ADAL" clId="{F7301F52-2653-4F42-8206-85DD798665E7}" dt="2023-03-26T17:21:57.514" v="9521" actId="1038"/>
          <ac:spMkLst>
            <pc:docMk/>
            <pc:sldMk cId="1401171117" sldId="476"/>
            <ac:spMk id="47" creationId="{56AA3D51-9ECC-BD2E-11F3-E90D37D8F940}"/>
          </ac:spMkLst>
        </pc:spChg>
        <pc:spChg chg="add mod">
          <ac:chgData name="Tsemach Mizrachi" userId="85fcc19c-b38c-410f-93a9-519990a4c1f0" providerId="ADAL" clId="{F7301F52-2653-4F42-8206-85DD798665E7}" dt="2023-03-26T17:20:59.359" v="9503" actId="1076"/>
          <ac:spMkLst>
            <pc:docMk/>
            <pc:sldMk cId="1401171117" sldId="476"/>
            <ac:spMk id="49" creationId="{BA7A0D95-C6B7-0053-3437-F1C83123FD17}"/>
          </ac:spMkLst>
        </pc:spChg>
        <pc:spChg chg="add mod">
          <ac:chgData name="Tsemach Mizrachi" userId="85fcc19c-b38c-410f-93a9-519990a4c1f0" providerId="ADAL" clId="{F7301F52-2653-4F42-8206-85DD798665E7}" dt="2023-03-26T17:21:08.855" v="9506" actId="1076"/>
          <ac:spMkLst>
            <pc:docMk/>
            <pc:sldMk cId="1401171117" sldId="476"/>
            <ac:spMk id="50" creationId="{CC737B60-2598-2376-BF1F-63A5AD0D433F}"/>
          </ac:spMkLst>
        </pc:spChg>
        <pc:spChg chg="add mod">
          <ac:chgData name="Tsemach Mizrachi" userId="85fcc19c-b38c-410f-93a9-519990a4c1f0" providerId="ADAL" clId="{F7301F52-2653-4F42-8206-85DD798665E7}" dt="2023-03-26T17:21:11.431" v="9507" actId="1076"/>
          <ac:spMkLst>
            <pc:docMk/>
            <pc:sldMk cId="1401171117" sldId="476"/>
            <ac:spMk id="51" creationId="{77C619B4-6C6E-5FA3-4CD9-B1DB79863A98}"/>
          </ac:spMkLst>
        </pc:spChg>
        <pc:spChg chg="add mod">
          <ac:chgData name="Tsemach Mizrachi" userId="85fcc19c-b38c-410f-93a9-519990a4c1f0" providerId="ADAL" clId="{F7301F52-2653-4F42-8206-85DD798665E7}" dt="2023-03-26T17:15:12.103" v="9382" actId="1076"/>
          <ac:spMkLst>
            <pc:docMk/>
            <pc:sldMk cId="1401171117" sldId="476"/>
            <ac:spMk id="53" creationId="{A7748EE8-E2C7-5A65-6030-354A0386F8F4}"/>
          </ac:spMkLst>
        </pc:spChg>
        <pc:spChg chg="add del mod">
          <ac:chgData name="Tsemach Mizrachi" userId="85fcc19c-b38c-410f-93a9-519990a4c1f0" providerId="ADAL" clId="{F7301F52-2653-4F42-8206-85DD798665E7}" dt="2023-03-26T17:15:17.869" v="9384"/>
          <ac:spMkLst>
            <pc:docMk/>
            <pc:sldMk cId="1401171117" sldId="476"/>
            <ac:spMk id="54" creationId="{A6E94BAA-F399-849D-5DFD-DA6643D66E2C}"/>
          </ac:spMkLst>
        </pc:spChg>
        <pc:spChg chg="add mod">
          <ac:chgData name="Tsemach Mizrachi" userId="85fcc19c-b38c-410f-93a9-519990a4c1f0" providerId="ADAL" clId="{F7301F52-2653-4F42-8206-85DD798665E7}" dt="2023-03-26T17:20:41.655" v="9497" actId="1076"/>
          <ac:spMkLst>
            <pc:docMk/>
            <pc:sldMk cId="1401171117" sldId="476"/>
            <ac:spMk id="56" creationId="{0AD60251-A68D-8E93-075A-CA1B74D2C5B3}"/>
          </ac:spMkLst>
        </pc:spChg>
        <pc:spChg chg="add mod">
          <ac:chgData name="Tsemach Mizrachi" userId="85fcc19c-b38c-410f-93a9-519990a4c1f0" providerId="ADAL" clId="{F7301F52-2653-4F42-8206-85DD798665E7}" dt="2023-03-26T17:20:34.743" v="9495" actId="1076"/>
          <ac:spMkLst>
            <pc:docMk/>
            <pc:sldMk cId="1401171117" sldId="476"/>
            <ac:spMk id="57" creationId="{F6388276-7C90-3329-2309-CC75F0267B26}"/>
          </ac:spMkLst>
        </pc:spChg>
        <pc:spChg chg="add mod">
          <ac:chgData name="Tsemach Mizrachi" userId="85fcc19c-b38c-410f-93a9-519990a4c1f0" providerId="ADAL" clId="{F7301F52-2653-4F42-8206-85DD798665E7}" dt="2023-03-26T17:20:44.223" v="9498" actId="1076"/>
          <ac:spMkLst>
            <pc:docMk/>
            <pc:sldMk cId="1401171117" sldId="476"/>
            <ac:spMk id="58" creationId="{EE5EAD89-1C4E-87DE-5F52-3A5827D4B5C0}"/>
          </ac:spMkLst>
        </pc:spChg>
        <pc:picChg chg="add mod">
          <ac:chgData name="Tsemach Mizrachi" userId="85fcc19c-b38c-410f-93a9-519990a4c1f0" providerId="ADAL" clId="{F7301F52-2653-4F42-8206-85DD798665E7}" dt="2023-03-26T17:07:37.383" v="9214" actId="1076"/>
          <ac:picMkLst>
            <pc:docMk/>
            <pc:sldMk cId="1401171117" sldId="476"/>
            <ac:picMk id="8" creationId="{2A153A89-CF99-854E-16D3-7A861047ED1A}"/>
          </ac:picMkLst>
        </pc:picChg>
        <pc:picChg chg="del mod">
          <ac:chgData name="Tsemach Mizrachi" userId="85fcc19c-b38c-410f-93a9-519990a4c1f0" providerId="ADAL" clId="{F7301F52-2653-4F42-8206-85DD798665E7}" dt="2023-03-26T17:16:53.658" v="9417" actId="478"/>
          <ac:picMkLst>
            <pc:docMk/>
            <pc:sldMk cId="1401171117" sldId="476"/>
            <ac:picMk id="30" creationId="{4D7D7C8F-E57B-2091-752D-AC5777E1C90E}"/>
          </ac:picMkLst>
        </pc:picChg>
        <pc:picChg chg="del mod">
          <ac:chgData name="Tsemach Mizrachi" userId="85fcc19c-b38c-410f-93a9-519990a4c1f0" providerId="ADAL" clId="{F7301F52-2653-4F42-8206-85DD798665E7}" dt="2023-03-26T17:17:05.633" v="9421" actId="478"/>
          <ac:picMkLst>
            <pc:docMk/>
            <pc:sldMk cId="1401171117" sldId="476"/>
            <ac:picMk id="34" creationId="{963C9AB4-7077-03CD-E4EC-77DEBB0B5544}"/>
          </ac:picMkLst>
        </pc:picChg>
        <pc:picChg chg="add mod">
          <ac:chgData name="Tsemach Mizrachi" userId="85fcc19c-b38c-410f-93a9-519990a4c1f0" providerId="ADAL" clId="{F7301F52-2653-4F42-8206-85DD798665E7}" dt="2023-03-26T17:20:15.975" v="9471" actId="1076"/>
          <ac:picMkLst>
            <pc:docMk/>
            <pc:sldMk cId="1401171117" sldId="476"/>
            <ac:picMk id="61" creationId="{7F7AF18A-11C5-7847-1722-8AD4E74CDC1E}"/>
          </ac:picMkLst>
        </pc:picChg>
        <pc:picChg chg="add mod">
          <ac:chgData name="Tsemach Mizrachi" userId="85fcc19c-b38c-410f-93a9-519990a4c1f0" providerId="ADAL" clId="{F7301F52-2653-4F42-8206-85DD798665E7}" dt="2023-03-26T17:19:49.799" v="9465" actId="1076"/>
          <ac:picMkLst>
            <pc:docMk/>
            <pc:sldMk cId="1401171117" sldId="476"/>
            <ac:picMk id="66" creationId="{0DDF4AF2-6112-5B8F-4D65-651D506A1EB7}"/>
          </ac:picMkLst>
        </pc:picChg>
        <pc:picChg chg="add mod">
          <ac:chgData name="Tsemach Mizrachi" userId="85fcc19c-b38c-410f-93a9-519990a4c1f0" providerId="ADAL" clId="{F7301F52-2653-4F42-8206-85DD798665E7}" dt="2023-03-26T17:19:44.054" v="9464" actId="1076"/>
          <ac:picMkLst>
            <pc:docMk/>
            <pc:sldMk cId="1401171117" sldId="476"/>
            <ac:picMk id="68" creationId="{50153E1B-84E8-E012-B872-F35B8EDFA6BF}"/>
          </ac:picMkLst>
        </pc:picChg>
        <pc:inkChg chg="del">
          <ac:chgData name="Tsemach Mizrachi" userId="85fcc19c-b38c-410f-93a9-519990a4c1f0" providerId="ADAL" clId="{F7301F52-2653-4F42-8206-85DD798665E7}" dt="2023-03-26T17:07:21.400" v="9206" actId="478"/>
          <ac:inkMkLst>
            <pc:docMk/>
            <pc:sldMk cId="1401171117" sldId="476"/>
            <ac:inkMk id="5" creationId="{F0B7C8A8-D988-7678-61B0-FE1E8E77EB3A}"/>
          </ac:inkMkLst>
        </pc:inkChg>
        <pc:inkChg chg="del">
          <ac:chgData name="Tsemach Mizrachi" userId="85fcc19c-b38c-410f-93a9-519990a4c1f0" providerId="ADAL" clId="{F7301F52-2653-4F42-8206-85DD798665E7}" dt="2023-03-26T17:07:23.410" v="9207" actId="478"/>
          <ac:inkMkLst>
            <pc:docMk/>
            <pc:sldMk cId="1401171117" sldId="476"/>
            <ac:inkMk id="6" creationId="{779FEED2-A07D-875A-B1BF-2DF695504403}"/>
          </ac:inkMkLst>
        </pc:inkChg>
        <pc:cxnChg chg="mod">
          <ac:chgData name="Tsemach Mizrachi" userId="85fcc19c-b38c-410f-93a9-519990a4c1f0" providerId="ADAL" clId="{F7301F52-2653-4F42-8206-85DD798665E7}" dt="2023-03-26T17:08:34.409" v="9253" actId="1037"/>
          <ac:cxnSpMkLst>
            <pc:docMk/>
            <pc:sldMk cId="1401171117" sldId="476"/>
            <ac:cxnSpMk id="9" creationId="{C1668984-F49F-FA58-6863-FD84673481A6}"/>
          </ac:cxnSpMkLst>
        </pc:cxnChg>
        <pc:cxnChg chg="mod">
          <ac:chgData name="Tsemach Mizrachi" userId="85fcc19c-b38c-410f-93a9-519990a4c1f0" providerId="ADAL" clId="{F7301F52-2653-4F42-8206-85DD798665E7}" dt="2023-03-26T17:21:41.199" v="9516" actId="1076"/>
          <ac:cxnSpMkLst>
            <pc:docMk/>
            <pc:sldMk cId="1401171117" sldId="476"/>
            <ac:cxnSpMk id="15" creationId="{1106DD9E-4030-470D-C8CC-B1C1EBCED475}"/>
          </ac:cxnSpMkLst>
        </pc:cxnChg>
        <pc:cxnChg chg="mod">
          <ac:chgData name="Tsemach Mizrachi" userId="85fcc19c-b38c-410f-93a9-519990a4c1f0" providerId="ADAL" clId="{F7301F52-2653-4F42-8206-85DD798665E7}" dt="2023-03-26T17:10:52.839" v="9303" actId="1076"/>
          <ac:cxnSpMkLst>
            <pc:docMk/>
            <pc:sldMk cId="1401171117" sldId="476"/>
            <ac:cxnSpMk id="28" creationId="{94FF75EF-7017-E4AD-46C5-2ED82292782D}"/>
          </ac:cxnSpMkLst>
        </pc:cxnChg>
        <pc:cxnChg chg="add del mod">
          <ac:chgData name="Tsemach Mizrachi" userId="85fcc19c-b38c-410f-93a9-519990a4c1f0" providerId="ADAL" clId="{F7301F52-2653-4F42-8206-85DD798665E7}" dt="2023-03-26T17:11:05.552" v="9306" actId="478"/>
          <ac:cxnSpMkLst>
            <pc:docMk/>
            <pc:sldMk cId="1401171117" sldId="476"/>
            <ac:cxnSpMk id="29" creationId="{26EEA4CB-C9A2-DBEB-E44B-60841D58A125}"/>
          </ac:cxnSpMkLst>
        </pc:cxnChg>
        <pc:cxnChg chg="del mod">
          <ac:chgData name="Tsemach Mizrachi" userId="85fcc19c-b38c-410f-93a9-519990a4c1f0" providerId="ADAL" clId="{F7301F52-2653-4F42-8206-85DD798665E7}" dt="2023-03-26T17:17:09.847" v="9423" actId="478"/>
          <ac:cxnSpMkLst>
            <pc:docMk/>
            <pc:sldMk cId="1401171117" sldId="476"/>
            <ac:cxnSpMk id="31" creationId="{7869DE44-D669-8FEE-1EAE-E5B76E2EC019}"/>
          </ac:cxnSpMkLst>
        </pc:cxnChg>
        <pc:cxnChg chg="del mod">
          <ac:chgData name="Tsemach Mizrachi" userId="85fcc19c-b38c-410f-93a9-519990a4c1f0" providerId="ADAL" clId="{F7301F52-2653-4F42-8206-85DD798665E7}" dt="2023-03-26T17:17:28.006" v="9428" actId="478"/>
          <ac:cxnSpMkLst>
            <pc:docMk/>
            <pc:sldMk cId="1401171117" sldId="476"/>
            <ac:cxnSpMk id="35" creationId="{0216CEF9-ACBD-023C-8AA3-FCE1469499B5}"/>
          </ac:cxnSpMkLst>
        </pc:cxnChg>
        <pc:cxnChg chg="del mod">
          <ac:chgData name="Tsemach Mizrachi" userId="85fcc19c-b38c-410f-93a9-519990a4c1f0" providerId="ADAL" clId="{F7301F52-2653-4F42-8206-85DD798665E7}" dt="2023-03-26T17:17:07.559" v="9422" actId="478"/>
          <ac:cxnSpMkLst>
            <pc:docMk/>
            <pc:sldMk cId="1401171117" sldId="476"/>
            <ac:cxnSpMk id="37" creationId="{B6018B21-970F-82FE-78BF-3220D9596864}"/>
          </ac:cxnSpMkLst>
        </pc:cxnChg>
        <pc:cxnChg chg="add mod">
          <ac:chgData name="Tsemach Mizrachi" userId="85fcc19c-b38c-410f-93a9-519990a4c1f0" providerId="ADAL" clId="{F7301F52-2653-4F42-8206-85DD798665E7}" dt="2023-03-26T17:11:52.865" v="9318" actId="14100"/>
          <ac:cxnSpMkLst>
            <pc:docMk/>
            <pc:sldMk cId="1401171117" sldId="476"/>
            <ac:cxnSpMk id="41" creationId="{8B384AD2-9D1C-3986-E210-9A2B431FBE4F}"/>
          </ac:cxnSpMkLst>
        </pc:cxnChg>
        <pc:cxnChg chg="add mod">
          <ac:chgData name="Tsemach Mizrachi" userId="85fcc19c-b38c-410f-93a9-519990a4c1f0" providerId="ADAL" clId="{F7301F52-2653-4F42-8206-85DD798665E7}" dt="2023-03-26T17:21:24.255" v="9511" actId="1076"/>
          <ac:cxnSpMkLst>
            <pc:docMk/>
            <pc:sldMk cId="1401171117" sldId="476"/>
            <ac:cxnSpMk id="44" creationId="{20ADAC13-A72A-EB4B-6D60-BFB1EA9F51F4}"/>
          </ac:cxnSpMkLst>
        </pc:cxnChg>
        <pc:cxnChg chg="add mod">
          <ac:chgData name="Tsemach Mizrachi" userId="85fcc19c-b38c-410f-93a9-519990a4c1f0" providerId="ADAL" clId="{F7301F52-2653-4F42-8206-85DD798665E7}" dt="2023-03-26T17:20:56.112" v="9502" actId="14100"/>
          <ac:cxnSpMkLst>
            <pc:docMk/>
            <pc:sldMk cId="1401171117" sldId="476"/>
            <ac:cxnSpMk id="48" creationId="{29750D10-EC05-3FAF-589D-D893FF2870D7}"/>
          </ac:cxnSpMkLst>
        </pc:cxnChg>
        <pc:cxnChg chg="add mod">
          <ac:chgData name="Tsemach Mizrachi" userId="85fcc19c-b38c-410f-93a9-519990a4c1f0" providerId="ADAL" clId="{F7301F52-2653-4F42-8206-85DD798665E7}" dt="2023-03-26T17:20:39.343" v="9496" actId="1076"/>
          <ac:cxnSpMkLst>
            <pc:docMk/>
            <pc:sldMk cId="1401171117" sldId="476"/>
            <ac:cxnSpMk id="55" creationId="{E74EA7C8-577E-27D8-D939-1AE70C26A043}"/>
          </ac:cxnSpMkLst>
        </pc:cxnChg>
        <pc:cxnChg chg="add mod">
          <ac:chgData name="Tsemach Mizrachi" userId="85fcc19c-b38c-410f-93a9-519990a4c1f0" providerId="ADAL" clId="{F7301F52-2653-4F42-8206-85DD798665E7}" dt="2023-03-26T17:22:05.516" v="9525" actId="1035"/>
          <ac:cxnSpMkLst>
            <pc:docMk/>
            <pc:sldMk cId="1401171117" sldId="476"/>
            <ac:cxnSpMk id="59" creationId="{36860BAA-68DF-79A4-F7B8-53C86F7C1C0B}"/>
          </ac:cxnSpMkLst>
        </pc:cxnChg>
        <pc:cxnChg chg="add mod">
          <ac:chgData name="Tsemach Mizrachi" userId="85fcc19c-b38c-410f-93a9-519990a4c1f0" providerId="ADAL" clId="{F7301F52-2653-4F42-8206-85DD798665E7}" dt="2023-03-26T17:20:10.943" v="9470" actId="1076"/>
          <ac:cxnSpMkLst>
            <pc:docMk/>
            <pc:sldMk cId="1401171117" sldId="476"/>
            <ac:cxnSpMk id="64" creationId="{D1E271B3-1CCC-63FA-2060-DC3CA80352C8}"/>
          </ac:cxnSpMkLst>
        </pc:cxnChg>
        <pc:cxnChg chg="add mod">
          <ac:chgData name="Tsemach Mizrachi" userId="85fcc19c-b38c-410f-93a9-519990a4c1f0" providerId="ADAL" clId="{F7301F52-2653-4F42-8206-85DD798665E7}" dt="2023-03-26T17:19:54.496" v="9466" actId="1076"/>
          <ac:cxnSpMkLst>
            <pc:docMk/>
            <pc:sldMk cId="1401171117" sldId="476"/>
            <ac:cxnSpMk id="69" creationId="{6FE88476-23B7-7CBF-2E69-925491FB77AF}"/>
          </ac:cxnSpMkLst>
        </pc:cxnChg>
        <pc:cxnChg chg="add mod">
          <ac:chgData name="Tsemach Mizrachi" userId="85fcc19c-b38c-410f-93a9-519990a4c1f0" providerId="ADAL" clId="{F7301F52-2653-4F42-8206-85DD798665E7}" dt="2023-03-26T17:20:03.952" v="9468" actId="1076"/>
          <ac:cxnSpMkLst>
            <pc:docMk/>
            <pc:sldMk cId="1401171117" sldId="476"/>
            <ac:cxnSpMk id="70" creationId="{51EE109B-BB16-E6FA-6A74-D5D6588E55A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6:42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24575,'0'-1'0,"-1"1"0,1-1 0,-1 1 0,1-1 0,-1 1 0,1-1 0,-1 1 0,1-1 0,0 1 0,-1-1 0,1 1 0,0-1 0,0 0 0,-1 1 0,1-1 0,0 0 0,0 1 0,0-1 0,0 0 0,0 1 0,0-1 0,0 0 0,0 1 0,0-1 0,0 0 0,0 1 0,0-1 0,1 0 0,-1 0 0,18-15 0,34-2 0,-48 17 0,34-8 0,1 2 0,0 1 0,52-1 0,123 9 0,-93 1 0,-4-5 0,-46 0 0,77 7 0,-146-5 0,0 0 0,1 0 0,-1 1 0,0-1 0,1 1 0,-1-1 0,0 1 0,0 0 0,0 0 0,0 0 0,0 0 0,0 0 0,0 1 0,0-1 0,0 0 0,0 1 0,-1 0 0,1-1 0,-1 1 0,1 0 0,-1 0 0,2 2 0,-2 0 0,1-1 0,-1 1 0,-1 0 0,1-1 0,0 1 0,-1 0 0,0 0 0,0 0 0,0-1 0,0 1 0,-1 0 0,-1 5 0,-3 10 0,-1 0 0,-1 0 0,-1 0 0,-10 17 0,15-31 0,-47 94 0,-105 195 0,98-216 0,8-14 0,38-50 0,0 0 0,-1-1 0,-1-1 0,0 0 0,0 0 0,-24 14 0,24-17 0,0 0 0,0 1 0,0 0 0,2 1 0,-1 1 0,1 0 0,1 1 0,-13 19 0,13-13 0,-77 159 0,10 29-1365,66-183-5461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6:42:0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24575,'39'0'0,"0"-3"0,62-10 0,-20-2 0,2 5 0,140-2 0,-197 13 0,27-2 0,0 2 0,0 3 0,0 2 0,72 17 0,-34-6-1365,-65-14-5461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ansbecker/rectified-linear-units-relu-in-deep-learning" TargetMode="External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gi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7" Type="http://schemas.openxmlformats.org/officeDocument/2006/relationships/image" Target="../media/image430.pn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39.jpeg"/><Relationship Id="rId4" Type="http://schemas.openxmlformats.org/officeDocument/2006/relationships/image" Target="../media/image4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er.rs/convolution-rgb-image/" TargetMode="External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9.png"/><Relationship Id="rId7" Type="http://schemas.openxmlformats.org/officeDocument/2006/relationships/image" Target="../media/image47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customXml" Target="../ink/ink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701309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Interactions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and 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Non-Linearities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increase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567687"/>
            <a:ext cx="4601017" cy="1938992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Inter"/>
              </a:rPr>
              <a:t>This known as The  </a:t>
            </a:r>
            <a:r>
              <a:rPr lang="en-US" sz="4000" dirty="0">
                <a:solidFill>
                  <a:srgbClr val="C00000"/>
                </a:solidFill>
                <a:latin typeface="Inter"/>
              </a:rPr>
              <a:t>“V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problem”</a:t>
            </a:r>
            <a:endParaRPr lang="he-IL" sz="4000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109F7D-507A-6668-FF7B-43C2B99DCB4C}"/>
              </a:ext>
            </a:extLst>
          </p:cNvPr>
          <p:cNvGrpSpPr/>
          <p:nvPr/>
        </p:nvGrpSpPr>
        <p:grpSpPr>
          <a:xfrm>
            <a:off x="838199" y="2658845"/>
            <a:ext cx="6664982" cy="1715198"/>
            <a:chOff x="838199" y="2841725"/>
            <a:chExt cx="6393874" cy="1715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/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dirty="0"/>
                    <a:t>In the range of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function is practically flat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flat derivative makes it difficult to improve the weights through gradient descent.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problem gets worse as the model has more layers.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blipFill>
                  <a:blip r:embed="rId3"/>
                  <a:stretch>
                    <a:fillRect l="-731" t="-2242" b="-58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C1448-1E14-44AC-CCDB-E282EB2060FC}"/>
                </a:ext>
              </a:extLst>
            </p:cNvPr>
            <p:cNvSpPr txBox="1"/>
            <p:nvPr/>
          </p:nvSpPr>
          <p:spPr>
            <a:xfrm>
              <a:off x="838200" y="2841725"/>
              <a:ext cx="114854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However</a:t>
              </a:r>
              <a:endParaRPr lang="he-IL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EFE4E6-1DDD-98B3-8B36-500F44CB0502}"/>
              </a:ext>
            </a:extLst>
          </p:cNvPr>
          <p:cNvCxnSpPr/>
          <p:nvPr/>
        </p:nvCxnSpPr>
        <p:spPr>
          <a:xfrm>
            <a:off x="7540125" y="1505525"/>
            <a:ext cx="0" cy="130232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3328A-2149-CF67-F9AC-19D3E07E47A9}"/>
              </a:ext>
            </a:extLst>
          </p:cNvPr>
          <p:cNvCxnSpPr/>
          <p:nvPr/>
        </p:nvCxnSpPr>
        <p:spPr>
          <a:xfrm>
            <a:off x="11361670" y="1505525"/>
            <a:ext cx="0" cy="130232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D2362-ED58-67B0-3086-F29DEDEE9F11}"/>
              </a:ext>
            </a:extLst>
          </p:cNvPr>
          <p:cNvSpPr txBox="1"/>
          <p:nvPr/>
        </p:nvSpPr>
        <p:spPr>
          <a:xfrm>
            <a:off x="1221971" y="5935287"/>
            <a:ext cx="21446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deepai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240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Generative (GAN)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6" y="3805464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661236" y="3367026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003B8702-2252-C459-48BF-8FAA8048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26" y="1083100"/>
            <a:ext cx="4676224" cy="2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568248" y="1064562"/>
            <a:ext cx="107204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Convolution Neural Network comprise from three components</a:t>
            </a:r>
            <a:endParaRPr lang="he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8FDEF-171E-6176-58BB-5B985137996D}"/>
              </a:ext>
            </a:extLst>
          </p:cNvPr>
          <p:cNvSpPr txBox="1"/>
          <p:nvPr/>
        </p:nvSpPr>
        <p:spPr>
          <a:xfrm>
            <a:off x="1338801" y="201923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Convolution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E69402A5-4CC2-F5D9-39D3-7A16D15CE46F}"/>
              </a:ext>
            </a:extLst>
          </p:cNvPr>
          <p:cNvSpPr/>
          <p:nvPr/>
        </p:nvSpPr>
        <p:spPr>
          <a:xfrm>
            <a:off x="4731129" y="206946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B9022-4B7B-59B0-B46A-18205FFED7C3}"/>
              </a:ext>
            </a:extLst>
          </p:cNvPr>
          <p:cNvSpPr txBox="1"/>
          <p:nvPr/>
        </p:nvSpPr>
        <p:spPr>
          <a:xfrm>
            <a:off x="1063722" y="353518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Pooling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9B0B0E8C-04DE-09D8-F907-F531E2D1DBE0}"/>
              </a:ext>
            </a:extLst>
          </p:cNvPr>
          <p:cNvSpPr/>
          <p:nvPr/>
        </p:nvSpPr>
        <p:spPr>
          <a:xfrm>
            <a:off x="4735509" y="3651698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CNN | Introduction to Pooling Layer - GeeksforGeeks">
            <a:extLst>
              <a:ext uri="{FF2B5EF4-FFF2-40B4-BE49-F238E27FC236}">
                <a16:creationId xmlns:a16="http://schemas.microsoft.com/office/drawing/2014/main" id="{C22D0045-F928-B968-FD7F-ACC347AD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22" y="3226255"/>
            <a:ext cx="3417635" cy="1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50F01-9567-314A-713C-BF4066E5FCC2}"/>
              </a:ext>
            </a:extLst>
          </p:cNvPr>
          <p:cNvSpPr txBox="1"/>
          <p:nvPr/>
        </p:nvSpPr>
        <p:spPr>
          <a:xfrm>
            <a:off x="1420109" y="5314896"/>
            <a:ext cx="3412415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Fully Connected (FC)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48834EEE-2427-BCFB-E84A-EB59369355C2}"/>
              </a:ext>
            </a:extLst>
          </p:cNvPr>
          <p:cNvSpPr/>
          <p:nvPr/>
        </p:nvSpPr>
        <p:spPr>
          <a:xfrm>
            <a:off x="4731129" y="540722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A70E55-B892-D23C-6DFF-9D2D58AB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22" y="4826343"/>
            <a:ext cx="2766578" cy="15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9605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41215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BCFB-8334-339B-F4F1-9612D8FD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/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C2C0-76CB-C5F5-1CC4-31174C57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9CA07-92C4-89BA-DB95-65E4547D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8" y="1762626"/>
            <a:ext cx="8746460" cy="4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18438DB-27DE-529B-EB5F-A73445AB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30780"/>
              </p:ext>
            </p:extLst>
          </p:nvPr>
        </p:nvGraphicFramePr>
        <p:xfrm>
          <a:off x="7243008" y="922045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994BD-7918-F0CD-418C-0AB798433220}"/>
              </a:ext>
            </a:extLst>
          </p:cNvPr>
          <p:cNvSpPr txBox="1"/>
          <p:nvPr/>
        </p:nvSpPr>
        <p:spPr>
          <a:xfrm>
            <a:off x="6096000" y="3680305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3B1BC-C215-7A23-E158-B8E1FE266053}"/>
              </a:ext>
            </a:extLst>
          </p:cNvPr>
          <p:cNvSpPr txBox="1"/>
          <p:nvPr/>
        </p:nvSpPr>
        <p:spPr>
          <a:xfrm>
            <a:off x="6556973" y="1577960"/>
            <a:ext cx="6507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filter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40392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71309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47772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9031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F69F8693-CE2C-E9D2-9E82-0698EEBA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36152"/>
              </p:ext>
            </p:extLst>
          </p:nvPr>
        </p:nvGraphicFramePr>
        <p:xfrm>
          <a:off x="9594942" y="5029732"/>
          <a:ext cx="1271340" cy="1097280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6098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4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Map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69757"/>
              </p:ext>
            </p:extLst>
          </p:nvPr>
        </p:nvGraphicFramePr>
        <p:xfrm>
          <a:off x="5216482" y="1810137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4273153" y="235721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659883" y="223714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229A1D-6648-33B9-04C3-FC92C46A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84652"/>
              </p:ext>
            </p:extLst>
          </p:nvPr>
        </p:nvGraphicFramePr>
        <p:xfrm>
          <a:off x="918253" y="1578684"/>
          <a:ext cx="2857404" cy="2332764"/>
        </p:xfrm>
        <a:graphic>
          <a:graphicData uri="http://schemas.openxmlformats.org/drawingml/2006/table">
            <a:tbl>
              <a:tblPr rtl="1" firstRow="1" bandRow="1"/>
              <a:tblGrid>
                <a:gridCol w="714351">
                  <a:extLst>
                    <a:ext uri="{9D8B030D-6E8A-4147-A177-3AD203B41FA5}">
                      <a16:colId xmlns:a16="http://schemas.microsoft.com/office/drawing/2014/main" val="1946491820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966678041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1337041926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570233080"/>
                    </a:ext>
                  </a:extLst>
                </a:gridCol>
              </a:tblGrid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0138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34678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27326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5056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837925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0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82479A-F578-D134-45BE-40844B5B0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2096"/>
              </p:ext>
            </p:extLst>
          </p:nvPr>
        </p:nvGraphicFramePr>
        <p:xfrm>
          <a:off x="8541495" y="1718720"/>
          <a:ext cx="1745674" cy="1827836"/>
        </p:xfrm>
        <a:graphic>
          <a:graphicData uri="http://schemas.openxmlformats.org/drawingml/2006/table">
            <a:tbl>
              <a:tblPr rtl="1" firstRow="1" bandRow="1"/>
              <a:tblGrid>
                <a:gridCol w="872837">
                  <a:extLst>
                    <a:ext uri="{9D8B030D-6E8A-4147-A177-3AD203B41FA5}">
                      <a16:colId xmlns:a16="http://schemas.microsoft.com/office/drawing/2014/main" val="1663014007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1037951740"/>
                    </a:ext>
                  </a:extLst>
                </a:gridCol>
              </a:tblGrid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915890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43999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67515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3674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C8F4C5-7D8A-2E4F-DA46-7E2E8E34F3C8}"/>
              </a:ext>
            </a:extLst>
          </p:cNvPr>
          <p:cNvSpPr txBox="1"/>
          <p:nvPr/>
        </p:nvSpPr>
        <p:spPr>
          <a:xfrm>
            <a:off x="8120856" y="3654871"/>
            <a:ext cx="285740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Specific features of interest which was extract from the 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DEF9-2B71-E060-D110-13F015D865F3}"/>
              </a:ext>
            </a:extLst>
          </p:cNvPr>
          <p:cNvSpPr txBox="1"/>
          <p:nvPr/>
        </p:nvSpPr>
        <p:spPr>
          <a:xfrm>
            <a:off x="8726825" y="1438672"/>
            <a:ext cx="138480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AAD18-3C23-21B2-CC69-EA389E73E1CE}"/>
              </a:ext>
            </a:extLst>
          </p:cNvPr>
          <p:cNvSpPr txBox="1"/>
          <p:nvPr/>
        </p:nvSpPr>
        <p:spPr>
          <a:xfrm>
            <a:off x="5372052" y="1453739"/>
            <a:ext cx="1776384" cy="349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36000" bIns="36000" rtlCol="1">
            <a:spAutoFit/>
          </a:bodyPr>
          <a:lstStyle/>
          <a:p>
            <a:r>
              <a:rPr lang="en-US" dirty="0"/>
              <a:t>Feature Detector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DC4C9-6519-3651-95BA-45EA2FD48446}"/>
              </a:ext>
            </a:extLst>
          </p:cNvPr>
          <p:cNvSpPr txBox="1"/>
          <p:nvPr/>
        </p:nvSpPr>
        <p:spPr>
          <a:xfrm>
            <a:off x="1973705" y="1291782"/>
            <a:ext cx="75982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BBB7E-671E-3874-B517-C58601E600DD}"/>
              </a:ext>
            </a:extLst>
          </p:cNvPr>
          <p:cNvGrpSpPr/>
          <p:nvPr/>
        </p:nvGrpSpPr>
        <p:grpSpPr>
          <a:xfrm>
            <a:off x="793927" y="4936146"/>
            <a:ext cx="10001212" cy="784830"/>
            <a:chOff x="858581" y="4967246"/>
            <a:chExt cx="10001212" cy="784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4397F-42F9-B30A-6FBB-6C0F2AD4FB3D}"/>
                </a:ext>
              </a:extLst>
            </p:cNvPr>
            <p:cNvSpPr txBox="1"/>
            <p:nvPr/>
          </p:nvSpPr>
          <p:spPr>
            <a:xfrm>
              <a:off x="1461515" y="4967246"/>
              <a:ext cx="9398278" cy="78483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The primary purpose of a convolution layer is to extract and learn specific image feature.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/>
                <a:t>Feature that we can use to help classify an image </a:t>
              </a:r>
              <a:endParaRPr lang="he-IL" sz="2000" dirty="0"/>
            </a:p>
          </p:txBody>
        </p:sp>
        <p:pic>
          <p:nvPicPr>
            <p:cNvPr id="17" name="Graphic 16" descr="Lights On with solid fill">
              <a:extLst>
                <a:ext uri="{FF2B5EF4-FFF2-40B4-BE49-F238E27FC236}">
                  <a16:creationId xmlns:a16="http://schemas.microsoft.com/office/drawing/2014/main" id="{9BF435DC-8D58-9443-CA6A-F1A3B35C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581" y="5058194"/>
              <a:ext cx="602934" cy="602934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5D65F57-1BA4-F317-53FF-862AE080E28D}"/>
              </a:ext>
            </a:extLst>
          </p:cNvPr>
          <p:cNvSpPr/>
          <p:nvPr/>
        </p:nvSpPr>
        <p:spPr>
          <a:xfrm>
            <a:off x="5088047" y="1397029"/>
            <a:ext cx="2217915" cy="2048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1C9767-E869-E76E-34AF-7FAE12EE1AD6}"/>
              </a:ext>
            </a:extLst>
          </p:cNvPr>
          <p:cNvSpPr/>
          <p:nvPr/>
        </p:nvSpPr>
        <p:spPr>
          <a:xfrm>
            <a:off x="824683" y="1227972"/>
            <a:ext cx="3027831" cy="2780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4E133E-ECE0-8251-869F-A0E5C0B119F8}"/>
              </a:ext>
            </a:extLst>
          </p:cNvPr>
          <p:cNvSpPr/>
          <p:nvPr/>
        </p:nvSpPr>
        <p:spPr>
          <a:xfrm>
            <a:off x="8440601" y="1379912"/>
            <a:ext cx="1922600" cy="2248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00243-B081-6BD0-2FD1-851FF762F0F4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9414332" y="1718720"/>
            <a:ext cx="0" cy="1827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4491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17711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01783"/>
              </p:ext>
            </p:extLst>
          </p:nvPr>
        </p:nvGraphicFramePr>
        <p:xfrm>
          <a:off x="838200" y="1546448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2654"/>
              </p:ext>
            </p:extLst>
          </p:nvPr>
        </p:nvGraphicFramePr>
        <p:xfrm>
          <a:off x="5851965" y="2282056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03028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83596"/>
              </p:ext>
            </p:extLst>
          </p:nvPr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034267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/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8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18000" r="-7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blipFill>
                <a:blip r:embed="rId4"/>
                <a:stretch>
                  <a:fillRect l="-251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F950A-28B7-9381-0C52-DA4ED1AC9567}"/>
              </a:ext>
            </a:extLst>
          </p:cNvPr>
          <p:cNvGrpSpPr/>
          <p:nvPr/>
        </p:nvGrpSpPr>
        <p:grpSpPr>
          <a:xfrm>
            <a:off x="888797" y="1139001"/>
            <a:ext cx="6985930" cy="1881290"/>
            <a:chOff x="888797" y="1139001"/>
            <a:chExt cx="6985930" cy="1881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7B1A44-A6C7-D616-FE33-510E6D27A88F}"/>
                </a:ext>
              </a:extLst>
            </p:cNvPr>
            <p:cNvGrpSpPr/>
            <p:nvPr/>
          </p:nvGrpSpPr>
          <p:grpSpPr>
            <a:xfrm>
              <a:off x="888797" y="1603171"/>
              <a:ext cx="1771276" cy="1417120"/>
              <a:chOff x="888797" y="1603171"/>
              <a:chExt cx="1771276" cy="14171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8E562-C58E-4201-7372-9AC52516F286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D5493-CD90-AFBB-4471-EB775A960416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0109FFE4-25F8-B236-1EB7-05B744637DF3}"/>
                </a:ext>
              </a:extLst>
            </p:cNvPr>
            <p:cNvSpPr/>
            <p:nvPr/>
          </p:nvSpPr>
          <p:spPr>
            <a:xfrm>
              <a:off x="5403514" y="1139001"/>
              <a:ext cx="2471213" cy="433656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037"/>
                <a:gd name="adj6" fmla="val -11095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just one filter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51489-56B6-1759-123F-1ACC7E6E878A}"/>
              </a:ext>
            </a:extLst>
          </p:cNvPr>
          <p:cNvGrpSpPr/>
          <p:nvPr/>
        </p:nvGrpSpPr>
        <p:grpSpPr>
          <a:xfrm>
            <a:off x="2167019" y="2104240"/>
            <a:ext cx="5996561" cy="2948982"/>
            <a:chOff x="2167019" y="2104240"/>
            <a:chExt cx="5996561" cy="29489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1DBFD6-C92A-3A2E-3F94-DE130BAE555E}"/>
                </a:ext>
              </a:extLst>
            </p:cNvPr>
            <p:cNvGrpSpPr/>
            <p:nvPr/>
          </p:nvGrpSpPr>
          <p:grpSpPr>
            <a:xfrm>
              <a:off x="2167019" y="2104240"/>
              <a:ext cx="1771276" cy="1417120"/>
              <a:chOff x="888797" y="1603171"/>
              <a:chExt cx="1771276" cy="14171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B60F42-AE79-0296-3DDE-F323B7778E8E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AC592-83C9-68B0-1138-DD892BF39CE2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61E92479-01B4-3472-5706-C782E51E4061}"/>
                </a:ext>
              </a:extLst>
            </p:cNvPr>
            <p:cNvSpPr/>
            <p:nvPr/>
          </p:nvSpPr>
          <p:spPr>
            <a:xfrm>
              <a:off x="5692367" y="4404444"/>
              <a:ext cx="2471213" cy="648778"/>
            </a:xfrm>
            <a:prstGeom prst="accentBorderCallout2">
              <a:avLst>
                <a:gd name="adj1" fmla="val 44375"/>
                <a:gd name="adj2" fmla="val -6090"/>
                <a:gd name="adj3" fmla="val 44375"/>
                <a:gd name="adj4" fmla="val -18163"/>
                <a:gd name="adj5" fmla="val -247649"/>
                <a:gd name="adj6" fmla="val -71334"/>
              </a:avLst>
            </a:prstGeom>
            <a:noFill/>
            <a:ln>
              <a:solidFill>
                <a:srgbClr val="7030A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52000"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many overlap filters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D4D468-F08A-C6FD-DF7F-04D222B353BE}"/>
              </a:ext>
            </a:extLst>
          </p:cNvPr>
          <p:cNvSpPr txBox="1"/>
          <p:nvPr/>
        </p:nvSpPr>
        <p:spPr>
          <a:xfrm>
            <a:off x="838200" y="5450575"/>
            <a:ext cx="4854167" cy="7232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 every filter operation the image is shrink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Throw way a lot of information on the edges</a:t>
            </a:r>
            <a:endParaRPr lang="he-IL" dirty="0">
              <a:solidFill>
                <a:srgbClr val="C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5694A-5D82-0342-1F04-2486BCEDB1F4}"/>
              </a:ext>
            </a:extLst>
          </p:cNvPr>
          <p:cNvGrpSpPr/>
          <p:nvPr/>
        </p:nvGrpSpPr>
        <p:grpSpPr>
          <a:xfrm>
            <a:off x="8976929" y="4319197"/>
            <a:ext cx="2341073" cy="1246331"/>
            <a:chOff x="8976929" y="4319197"/>
            <a:chExt cx="2341073" cy="12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EA2566-D773-5889-00D7-1765AD21C91C}"/>
                </a:ext>
              </a:extLst>
            </p:cNvPr>
            <p:cNvSpPr txBox="1"/>
            <p:nvPr/>
          </p:nvSpPr>
          <p:spPr>
            <a:xfrm>
              <a:off x="8976929" y="4919197"/>
              <a:ext cx="2341073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dirty="0"/>
                <a:t>Image is shrunk in every convolution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F6D141-CE68-94B6-678E-E92900B4078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0147466" y="4319197"/>
              <a:ext cx="0" cy="600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8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239507" y="476744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6454"/>
              </p:ext>
            </p:extLst>
          </p:nvPr>
        </p:nvGraphicFramePr>
        <p:xfrm>
          <a:off x="838200" y="1648050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0978"/>
              </p:ext>
            </p:extLst>
          </p:nvPr>
        </p:nvGraphicFramePr>
        <p:xfrm>
          <a:off x="5737812" y="2255661"/>
          <a:ext cx="2022762" cy="1443535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47628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76688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762359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7000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blipFill>
                <a:blip r:embed="rId3"/>
                <a:stretch>
                  <a:fillRect l="-251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6F71E408-4B9A-3EF8-081B-291BB25B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5904"/>
              </p:ext>
            </p:extLst>
          </p:nvPr>
        </p:nvGraphicFramePr>
        <p:xfrm>
          <a:off x="848894" y="4786785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D12827D-9C15-BA64-D4C4-3E9572A7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01442"/>
              </p:ext>
            </p:extLst>
          </p:nvPr>
        </p:nvGraphicFramePr>
        <p:xfrm>
          <a:off x="838200" y="1204390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3CD1185E-90B3-C500-01EA-A98F1471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08148"/>
              </p:ext>
            </p:extLst>
          </p:nvPr>
        </p:nvGraphicFramePr>
        <p:xfrm>
          <a:off x="4711294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4199831063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334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923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2162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486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81989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1376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78352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69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58B71AE-B555-C052-4AB2-049FA542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66656"/>
              </p:ext>
            </p:extLst>
          </p:nvPr>
        </p:nvGraphicFramePr>
        <p:xfrm>
          <a:off x="145582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2903393751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8215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6641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655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403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7955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6093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6438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74321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CDA9E47E-EAC2-AD06-A928-500C6BDBE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83876"/>
              </p:ext>
            </p:extLst>
          </p:nvPr>
        </p:nvGraphicFramePr>
        <p:xfrm>
          <a:off x="8224489" y="1546447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238264C-4204-C586-9E85-D1D9563FF73A}"/>
              </a:ext>
            </a:extLst>
          </p:cNvPr>
          <p:cNvSpPr txBox="1"/>
          <p:nvPr/>
        </p:nvSpPr>
        <p:spPr>
          <a:xfrm>
            <a:off x="9678889" y="458536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FA48A9-EDE5-186E-ED34-7E1C8C363273}"/>
              </a:ext>
            </a:extLst>
          </p:cNvPr>
          <p:cNvSpPr txBox="1"/>
          <p:nvPr/>
        </p:nvSpPr>
        <p:spPr>
          <a:xfrm>
            <a:off x="2137157" y="524795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8x8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7596E-A0CD-FDFC-B591-44A06CE57A52}"/>
              </a:ext>
            </a:extLst>
          </p:cNvPr>
          <p:cNvSpPr txBox="1"/>
          <p:nvPr/>
        </p:nvSpPr>
        <p:spPr>
          <a:xfrm>
            <a:off x="929166" y="5617286"/>
            <a:ext cx="1838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 = Padding = 1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/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Convolution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42478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7248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85405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431824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6E096-4E49-528D-6B9C-675EE9BE4968}"/>
              </a:ext>
            </a:extLst>
          </p:cNvPr>
          <p:cNvSpPr/>
          <p:nvPr/>
        </p:nvSpPr>
        <p:spPr>
          <a:xfrm>
            <a:off x="923636" y="1791855"/>
            <a:ext cx="1671781" cy="133927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E7888-E176-F117-88F7-B53F0581D87D}"/>
              </a:ext>
            </a:extLst>
          </p:cNvPr>
          <p:cNvSpPr/>
          <p:nvPr/>
        </p:nvSpPr>
        <p:spPr>
          <a:xfrm>
            <a:off x="2150576" y="1795838"/>
            <a:ext cx="1671781" cy="1339272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A3C0DA-94D7-85F4-24E9-F4289BDF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665"/>
              </p:ext>
            </p:extLst>
          </p:nvPr>
        </p:nvGraphicFramePr>
        <p:xfrm>
          <a:off x="4632330" y="1694372"/>
          <a:ext cx="632621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79058017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886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4584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40435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3512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95811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270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FFE07CF-AB9A-80D4-4654-9B942BBB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0279"/>
              </p:ext>
            </p:extLst>
          </p:nvPr>
        </p:nvGraphicFramePr>
        <p:xfrm>
          <a:off x="8974606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89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190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828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376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FC849C-704B-99A7-42B4-84BC4EC81D74}"/>
              </a:ext>
            </a:extLst>
          </p:cNvPr>
          <p:cNvSpPr/>
          <p:nvPr/>
        </p:nvSpPr>
        <p:spPr>
          <a:xfrm>
            <a:off x="3494014" y="1788291"/>
            <a:ext cx="1671781" cy="133927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D02C83-BB46-E4B2-A1FD-941E023E8CCC}"/>
              </a:ext>
            </a:extLst>
          </p:cNvPr>
          <p:cNvSpPr/>
          <p:nvPr/>
        </p:nvSpPr>
        <p:spPr>
          <a:xfrm>
            <a:off x="923636" y="2826993"/>
            <a:ext cx="1671781" cy="1339272"/>
          </a:xfrm>
          <a:prstGeom prst="rect">
            <a:avLst/>
          </a:prstGeom>
          <a:solidFill>
            <a:srgbClr val="E0B2F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74031B7-4813-B18D-CFC1-7B0E1959F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8105"/>
              </p:ext>
            </p:extLst>
          </p:nvPr>
        </p:nvGraphicFramePr>
        <p:xfrm>
          <a:off x="838200" y="4756004"/>
          <a:ext cx="4426751" cy="522128"/>
        </p:xfrm>
        <a:graphic>
          <a:graphicData uri="http://schemas.openxmlformats.org/drawingml/2006/table">
            <a:tbl>
              <a:tblPr rtl="1" firstRow="1" bandRow="1"/>
              <a:tblGrid>
                <a:gridCol w="632393">
                  <a:extLst>
                    <a:ext uri="{9D8B030D-6E8A-4147-A177-3AD203B41FA5}">
                      <a16:colId xmlns:a16="http://schemas.microsoft.com/office/drawing/2014/main" val="3941053550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30802226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04832282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5110740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700897734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33422547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099374186"/>
                    </a:ext>
                  </a:extLst>
                </a:gridCol>
              </a:tblGrid>
              <a:tr h="522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9158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8080DA0-330F-CB1B-02D7-6595F9DCDC28}"/>
              </a:ext>
            </a:extLst>
          </p:cNvPr>
          <p:cNvSpPr/>
          <p:nvPr/>
        </p:nvSpPr>
        <p:spPr>
          <a:xfrm>
            <a:off x="2153974" y="2826993"/>
            <a:ext cx="1671781" cy="1339272"/>
          </a:xfrm>
          <a:prstGeom prst="rect">
            <a:avLst/>
          </a:prstGeom>
          <a:solidFill>
            <a:srgbClr val="C4BFE7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CD275-5604-12F4-5703-DDD5CE74A01C}"/>
              </a:ext>
            </a:extLst>
          </p:cNvPr>
          <p:cNvSpPr/>
          <p:nvPr/>
        </p:nvSpPr>
        <p:spPr>
          <a:xfrm>
            <a:off x="3492952" y="2825304"/>
            <a:ext cx="1671781" cy="1339272"/>
          </a:xfrm>
          <a:prstGeom prst="rect">
            <a:avLst/>
          </a:prstGeom>
          <a:solidFill>
            <a:srgbClr val="B6E1F0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5968A-8A92-2077-26D7-0EF033A135BA}"/>
              </a:ext>
            </a:extLst>
          </p:cNvPr>
          <p:cNvSpPr/>
          <p:nvPr/>
        </p:nvSpPr>
        <p:spPr>
          <a:xfrm>
            <a:off x="921654" y="3828469"/>
            <a:ext cx="1671781" cy="1339272"/>
          </a:xfrm>
          <a:prstGeom prst="rect">
            <a:avLst/>
          </a:prstGeom>
          <a:solidFill>
            <a:srgbClr val="B5F1D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A3D44-E5AB-4F0E-548B-5AA019F29AC3}"/>
              </a:ext>
            </a:extLst>
          </p:cNvPr>
          <p:cNvSpPr/>
          <p:nvPr/>
        </p:nvSpPr>
        <p:spPr>
          <a:xfrm>
            <a:off x="2164415" y="3825187"/>
            <a:ext cx="1671781" cy="1339272"/>
          </a:xfrm>
          <a:prstGeom prst="rect">
            <a:avLst/>
          </a:prstGeom>
          <a:solidFill>
            <a:srgbClr val="D1E2C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DD64D-677A-CD68-4113-357A6810B18E}"/>
              </a:ext>
            </a:extLst>
          </p:cNvPr>
          <p:cNvSpPr/>
          <p:nvPr/>
        </p:nvSpPr>
        <p:spPr>
          <a:xfrm>
            <a:off x="3498615" y="3846941"/>
            <a:ext cx="1671781" cy="1339272"/>
          </a:xfrm>
          <a:prstGeom prst="rect">
            <a:avLst/>
          </a:prstGeom>
          <a:solidFill>
            <a:srgbClr val="ADCCF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CD377C4-5D58-8713-E9BC-802E73972D78}"/>
              </a:ext>
            </a:extLst>
          </p:cNvPr>
          <p:cNvSpPr/>
          <p:nvPr/>
        </p:nvSpPr>
        <p:spPr>
          <a:xfrm>
            <a:off x="1103351" y="1431440"/>
            <a:ext cx="1312387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9D62D-B7F9-DB50-76A4-D2007B6E28D1}"/>
              </a:ext>
            </a:extLst>
          </p:cNvPr>
          <p:cNvSpPr txBox="1"/>
          <p:nvPr/>
        </p:nvSpPr>
        <p:spPr>
          <a:xfrm>
            <a:off x="5786428" y="4438701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Stides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95DA649-1807-9971-25D4-E9775E2B858B}"/>
              </a:ext>
            </a:extLst>
          </p:cNvPr>
          <p:cNvSpPr/>
          <p:nvPr/>
        </p:nvSpPr>
        <p:spPr>
          <a:xfrm rot="16200000">
            <a:off x="270752" y="2235688"/>
            <a:ext cx="972546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/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e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B5ACC81-A0A3-871A-752E-1150E6AA24EB}"/>
              </a:ext>
            </a:extLst>
          </p:cNvPr>
          <p:cNvSpPr/>
          <p:nvPr/>
        </p:nvSpPr>
        <p:spPr>
          <a:xfrm>
            <a:off x="805999" y="5590734"/>
            <a:ext cx="9297002" cy="3693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chemeClr val="tx1"/>
                </a:solidFill>
              </a:rPr>
              <a:t>: if the filter is out bounds of the image is doesn’t calculate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0" grpId="0"/>
      <p:bldP spid="3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0242" name="Picture 2" descr="006 CNN Convolution On RGB Images - Master Data Science">
            <a:extLst>
              <a:ext uri="{FF2B5EF4-FFF2-40B4-BE49-F238E27FC236}">
                <a16:creationId xmlns:a16="http://schemas.microsoft.com/office/drawing/2014/main" id="{C04C8BFF-5FE7-E488-99AA-FB3090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3" y="1827214"/>
            <a:ext cx="10283537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DAA06-2674-C432-40E8-59E758BF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6" y="1827214"/>
            <a:ext cx="1297998" cy="148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E590C-CF7A-4F9C-678E-0BA34EDD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95" y="950911"/>
            <a:ext cx="1724266" cy="1486107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808C058E-E45B-94E2-E671-9F6547A8C7E2}"/>
              </a:ext>
            </a:extLst>
          </p:cNvPr>
          <p:cNvSpPr/>
          <p:nvPr/>
        </p:nvSpPr>
        <p:spPr>
          <a:xfrm>
            <a:off x="1335024" y="1598947"/>
            <a:ext cx="8225028" cy="1935034"/>
          </a:xfrm>
          <a:prstGeom prst="arc">
            <a:avLst>
              <a:gd name="adj1" fmla="val 10831971"/>
              <a:gd name="adj2" fmla="val 0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8AF3C-E0E3-2632-5742-5E1B5F8121D9}"/>
              </a:ext>
            </a:extLst>
          </p:cNvPr>
          <p:cNvSpPr txBox="1"/>
          <p:nvPr/>
        </p:nvSpPr>
        <p:spPr>
          <a:xfrm>
            <a:off x="6978229" y="5009732"/>
            <a:ext cx="4939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6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5362" name="Picture 2" descr="When we convolve with two different filters simultaneously- convolution images">
            <a:extLst>
              <a:ext uri="{FF2B5EF4-FFF2-40B4-BE49-F238E27FC236}">
                <a16:creationId xmlns:a16="http://schemas.microsoft.com/office/drawing/2014/main" id="{58369B13-F222-AB1A-FBDD-2D311006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8368"/>
            <a:ext cx="10673846" cy="46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2B826-1985-9E61-75F0-5F07477112CC}"/>
              </a:ext>
            </a:extLst>
          </p:cNvPr>
          <p:cNvSpPr txBox="1"/>
          <p:nvPr/>
        </p:nvSpPr>
        <p:spPr>
          <a:xfrm>
            <a:off x="1056640" y="6123771"/>
            <a:ext cx="2780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datahacker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009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5" y="29575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One Layer Example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30" y="805023"/>
            <a:ext cx="11350806" cy="575279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CEE6-2FDE-2E1E-7C7D-9650FF6AF7B0}"/>
              </a:ext>
            </a:extLst>
          </p:cNvPr>
          <p:cNvSpPr txBox="1"/>
          <p:nvPr/>
        </p:nvSpPr>
        <p:spPr>
          <a:xfrm>
            <a:off x="5481032" y="4895002"/>
            <a:ext cx="4822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Note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: the result convolution is a linear,</a:t>
            </a:r>
            <a:r>
              <a:rPr lang="en-US" i="1" dirty="0">
                <a:solidFill>
                  <a:srgbClr val="808080"/>
                </a:solidFill>
                <a:latin typeface="Open Sans" panose="020B0606030504020204" pitchFamily="34" charset="0"/>
              </a:rPr>
              <a:t> so we need to add non-linearity to learn more complex features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1FB43D-9ACD-8B61-4842-4AD42EFC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719" y="2057652"/>
            <a:ext cx="1152686" cy="1438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0F8D1-86E2-B2D0-DC41-B4AD7A90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0" y="1069370"/>
            <a:ext cx="4131864" cy="31653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9C96CB-C047-2E62-4E3B-1DD9DF070160}"/>
              </a:ext>
            </a:extLst>
          </p:cNvPr>
          <p:cNvGrpSpPr/>
          <p:nvPr/>
        </p:nvGrpSpPr>
        <p:grpSpPr>
          <a:xfrm>
            <a:off x="4148920" y="1513828"/>
            <a:ext cx="4039639" cy="1087648"/>
            <a:chOff x="3683936" y="1378461"/>
            <a:chExt cx="4159712" cy="1228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/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79D152-8AF0-E9C0-C480-DCB30C01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0836" y="1378461"/>
              <a:ext cx="1124107" cy="1228896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3F1A29-5867-7823-A516-8F8EA9D58219}"/>
              </a:ext>
            </a:extLst>
          </p:cNvPr>
          <p:cNvCxnSpPr>
            <a:cxnSpLocks/>
          </p:cNvCxnSpPr>
          <p:nvPr/>
        </p:nvCxnSpPr>
        <p:spPr>
          <a:xfrm>
            <a:off x="8188558" y="2057652"/>
            <a:ext cx="484387" cy="52406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1E644E-7CCC-7EA2-64B7-195EE0631B9E}"/>
              </a:ext>
            </a:extLst>
          </p:cNvPr>
          <p:cNvCxnSpPr>
            <a:cxnSpLocks/>
          </p:cNvCxnSpPr>
          <p:nvPr/>
        </p:nvCxnSpPr>
        <p:spPr>
          <a:xfrm flipV="1">
            <a:off x="8188558" y="2859703"/>
            <a:ext cx="484387" cy="6011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/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/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/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blipFill>
                <a:blip r:embed="rId8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646DF3-2604-06DA-0EA2-7758C8A6005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481671" y="2057652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EABB85-F392-4C49-4639-102D2E74FE8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481671" y="2982536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/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78E12B7-A177-B340-F7B2-8CAD8AAD87CD}"/>
              </a:ext>
            </a:extLst>
          </p:cNvPr>
          <p:cNvGrpSpPr/>
          <p:nvPr/>
        </p:nvGrpSpPr>
        <p:grpSpPr>
          <a:xfrm>
            <a:off x="4195339" y="3029914"/>
            <a:ext cx="4039639" cy="1087648"/>
            <a:chOff x="4093740" y="3029914"/>
            <a:chExt cx="4039639" cy="10876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5B43DA-9753-B34B-4F41-07579174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3260" y="3029914"/>
              <a:ext cx="1101400" cy="10876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/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/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5944EC-C2AA-C069-0B85-9E015A09C953}"/>
              </a:ext>
            </a:extLst>
          </p:cNvPr>
          <p:cNvCxnSpPr>
            <a:cxnSpLocks/>
          </p:cNvCxnSpPr>
          <p:nvPr/>
        </p:nvCxnSpPr>
        <p:spPr>
          <a:xfrm rot="21300000" flipH="1">
            <a:off x="6119307" y="1198016"/>
            <a:ext cx="24432" cy="3158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7CA7A33-4907-46E5-6C51-4BD59D11B0D2}"/>
              </a:ext>
            </a:extLst>
          </p:cNvPr>
          <p:cNvSpPr/>
          <p:nvPr/>
        </p:nvSpPr>
        <p:spPr>
          <a:xfrm>
            <a:off x="5573477" y="1326307"/>
            <a:ext cx="2295905" cy="2908418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/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5" name="Oval 16384">
            <a:extLst>
              <a:ext uri="{FF2B5EF4-FFF2-40B4-BE49-F238E27FC236}">
                <a16:creationId xmlns:a16="http://schemas.microsoft.com/office/drawing/2014/main" id="{ACFAC17F-BE32-1C1D-2DA4-6A49DC383C1D}"/>
              </a:ext>
            </a:extLst>
          </p:cNvPr>
          <p:cNvSpPr/>
          <p:nvPr/>
        </p:nvSpPr>
        <p:spPr>
          <a:xfrm>
            <a:off x="9605819" y="3261974"/>
            <a:ext cx="230909" cy="2136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387" name="TextBox 16386">
            <a:extLst>
              <a:ext uri="{FF2B5EF4-FFF2-40B4-BE49-F238E27FC236}">
                <a16:creationId xmlns:a16="http://schemas.microsoft.com/office/drawing/2014/main" id="{4D741E60-DF00-895F-F6C3-D4CA4D803D48}"/>
              </a:ext>
            </a:extLst>
          </p:cNvPr>
          <p:cNvSpPr txBox="1"/>
          <p:nvPr/>
        </p:nvSpPr>
        <p:spPr>
          <a:xfrm>
            <a:off x="9143621" y="3747022"/>
            <a:ext cx="1386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Number of filters</a:t>
            </a:r>
            <a:endParaRPr lang="en-US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6388" name="Straight Arrow Connector 16387">
            <a:extLst>
              <a:ext uri="{FF2B5EF4-FFF2-40B4-BE49-F238E27FC236}">
                <a16:creationId xmlns:a16="http://schemas.microsoft.com/office/drawing/2014/main" id="{8E4FE69A-0E33-76BC-1A63-F7449486924E}"/>
              </a:ext>
            </a:extLst>
          </p:cNvPr>
          <p:cNvCxnSpPr>
            <a:cxnSpLocks/>
          </p:cNvCxnSpPr>
          <p:nvPr/>
        </p:nvCxnSpPr>
        <p:spPr>
          <a:xfrm rot="1080000" flipH="1" flipV="1">
            <a:off x="9702481" y="3552149"/>
            <a:ext cx="78829" cy="222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686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053A22-4F2E-CC6D-FFA1-7E0B1624F4BE}"/>
              </a:ext>
            </a:extLst>
          </p:cNvPr>
          <p:cNvSpPr/>
          <p:nvPr/>
        </p:nvSpPr>
        <p:spPr>
          <a:xfrm>
            <a:off x="8472323" y="1596632"/>
            <a:ext cx="3355634" cy="3416361"/>
          </a:xfrm>
          <a:prstGeom prst="rect">
            <a:avLst/>
          </a:prstGeom>
          <a:solidFill>
            <a:srgbClr val="009BD2"/>
          </a:solidFill>
          <a:ln>
            <a:solidFill>
              <a:srgbClr val="009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0712C2-A988-F9BA-0D93-CF6410ADE249}"/>
              </a:ext>
            </a:extLst>
          </p:cNvPr>
          <p:cNvSpPr/>
          <p:nvPr/>
        </p:nvSpPr>
        <p:spPr>
          <a:xfrm>
            <a:off x="8278238" y="1802858"/>
            <a:ext cx="3355634" cy="3372259"/>
          </a:xfrm>
          <a:prstGeom prst="rect">
            <a:avLst/>
          </a:prstGeom>
          <a:solidFill>
            <a:srgbClr val="00B250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86444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49039"/>
            <a:ext cx="3658396" cy="4569199"/>
            <a:chOff x="706894" y="1849039"/>
            <a:chExt cx="3658396" cy="45691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8" y="1849039"/>
              <a:ext cx="3298492" cy="3345535"/>
              <a:chOff x="1066798" y="1849039"/>
              <a:chExt cx="3298492" cy="334553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ECE78-60DE-82EF-AD0C-8209E97BFA38}"/>
                  </a:ext>
                </a:extLst>
              </p:cNvPr>
              <p:cNvSpPr/>
              <p:nvPr/>
            </p:nvSpPr>
            <p:spPr>
              <a:xfrm>
                <a:off x="1916348" y="2723745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4903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873207-48A4-BADB-5001-CC239A46A2B7}"/>
                  </a:ext>
                </a:extLst>
              </p:cNvPr>
              <p:cNvSpPr/>
              <p:nvPr/>
            </p:nvSpPr>
            <p:spPr>
              <a:xfrm>
                <a:off x="1066798" y="3657602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DCC3A4-BD6B-2411-6F91-45FC7734E935}"/>
                  </a:ext>
                </a:extLst>
              </p:cNvPr>
              <p:cNvSpPr/>
              <p:nvPr/>
            </p:nvSpPr>
            <p:spPr>
              <a:xfrm>
                <a:off x="2867229" y="1851500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336587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We have three types of features, each detect different feature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97809"/>
              </p:ext>
            </p:extLst>
          </p:nvPr>
        </p:nvGraphicFramePr>
        <p:xfrm>
          <a:off x="5901424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2227"/>
              </p:ext>
            </p:extLst>
          </p:nvPr>
        </p:nvGraphicFramePr>
        <p:xfrm>
          <a:off x="5969279" y="4644422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05364"/>
              </p:ext>
            </p:extLst>
          </p:nvPr>
        </p:nvGraphicFramePr>
        <p:xfrm>
          <a:off x="5964513" y="2982710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22597" y="3197956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97" y="3197956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340070" y="3323466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E55048A-172E-1B3C-31A3-A99B51F85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03571"/>
              </p:ext>
            </p:extLst>
          </p:nvPr>
        </p:nvGraphicFramePr>
        <p:xfrm>
          <a:off x="7924326" y="1998711"/>
          <a:ext cx="3499254" cy="3291840"/>
        </p:xfrm>
        <a:graphic>
          <a:graphicData uri="http://schemas.openxmlformats.org/drawingml/2006/table">
            <a:tbl>
              <a:tblPr rtl="1" firstRow="1" bandRow="1"/>
              <a:tblGrid>
                <a:gridCol w="388806">
                  <a:extLst>
                    <a:ext uri="{9D8B030D-6E8A-4147-A177-3AD203B41FA5}">
                      <a16:colId xmlns:a16="http://schemas.microsoft.com/office/drawing/2014/main" val="923181198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56409063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315472743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3975600902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683296488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2312864267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108975305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72909964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2237089770"/>
                    </a:ext>
                  </a:extLst>
                </a:gridCol>
              </a:tblGrid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98060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3502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57914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1271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9495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6126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2276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61750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46398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63173E47-07EB-2AEB-4680-76C28680A53C}"/>
              </a:ext>
            </a:extLst>
          </p:cNvPr>
          <p:cNvSpPr/>
          <p:nvPr/>
        </p:nvSpPr>
        <p:spPr>
          <a:xfrm>
            <a:off x="5409958" y="5013639"/>
            <a:ext cx="350421" cy="335927"/>
          </a:xfrm>
          <a:prstGeom prst="ellipse">
            <a:avLst/>
          </a:prstGeom>
          <a:solidFill>
            <a:srgbClr val="00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5C55F1-5D27-B0D6-146A-51AFA8FB8837}"/>
              </a:ext>
            </a:extLst>
          </p:cNvPr>
          <p:cNvSpPr/>
          <p:nvPr/>
        </p:nvSpPr>
        <p:spPr>
          <a:xfrm>
            <a:off x="5451891" y="3400217"/>
            <a:ext cx="350421" cy="335927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AF1491E-B10A-D3DD-0D11-A2F30FA95F72}"/>
              </a:ext>
            </a:extLst>
          </p:cNvPr>
          <p:cNvSpPr/>
          <p:nvPr/>
        </p:nvSpPr>
        <p:spPr>
          <a:xfrm>
            <a:off x="5493824" y="1924137"/>
            <a:ext cx="337554" cy="335927"/>
          </a:xfrm>
          <a:prstGeom prst="ellipse">
            <a:avLst/>
          </a:prstGeom>
          <a:solidFill>
            <a:srgbClr val="00B2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9833708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40711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02859"/>
            <a:ext cx="3960765" cy="4338380"/>
            <a:chOff x="706894" y="1802859"/>
            <a:chExt cx="3960765" cy="43383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9" y="1802859"/>
              <a:ext cx="3249040" cy="3378744"/>
              <a:chOff x="1066799" y="1802859"/>
              <a:chExt cx="3249040" cy="337874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0285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96076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Detect the left diagonal 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49682"/>
              </p:ext>
            </p:extLst>
          </p:nvPr>
        </p:nvGraphicFramePr>
        <p:xfrm>
          <a:off x="5693627" y="2834855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47561" y="2709234"/>
            <a:ext cx="1498061" cy="153697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62266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7406CE-2F2A-70C6-05E4-3C1B72AD867A}"/>
              </a:ext>
            </a:extLst>
          </p:cNvPr>
          <p:cNvSpPr/>
          <p:nvPr/>
        </p:nvSpPr>
        <p:spPr>
          <a:xfrm rot="2493951">
            <a:off x="7567350" y="2241324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B1222-1240-68CB-4ED3-3E874AE94055}"/>
              </a:ext>
            </a:extLst>
          </p:cNvPr>
          <p:cNvSpPr/>
          <p:nvPr/>
        </p:nvSpPr>
        <p:spPr>
          <a:xfrm rot="2493951">
            <a:off x="9914441" y="431712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</p:spTree>
    <p:extLst>
      <p:ext uri="{BB962C8B-B14F-4D97-AF65-F5344CB8AC3E}">
        <p14:creationId xmlns:p14="http://schemas.microsoft.com/office/powerpoint/2010/main" val="35123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26928"/>
            <a:ext cx="3960765" cy="4314311"/>
            <a:chOff x="706894" y="1826928"/>
            <a:chExt cx="3960765" cy="43143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39866" y="1826928"/>
              <a:ext cx="3303129" cy="3275560"/>
              <a:chOff x="1039866" y="1826928"/>
              <a:chExt cx="3303129" cy="32755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44934" y="1826928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C5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39866" y="3565516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C5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96076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Detect the left diagonal </a:t>
              </a:r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47561" y="2709234"/>
            <a:ext cx="1498061" cy="1536972"/>
          </a:xfrm>
          <a:prstGeom prst="rect">
            <a:avLst/>
          </a:prstGeom>
          <a:noFill/>
          <a:ln w="254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74147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7406CE-2F2A-70C6-05E4-3C1B72AD867A}"/>
              </a:ext>
            </a:extLst>
          </p:cNvPr>
          <p:cNvSpPr/>
          <p:nvPr/>
        </p:nvSpPr>
        <p:spPr>
          <a:xfrm rot="8323392">
            <a:off x="9947431" y="226521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BEB4C75-EEA4-2130-4EA3-C7752461C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3202"/>
              </p:ext>
            </p:extLst>
          </p:nvPr>
        </p:nvGraphicFramePr>
        <p:xfrm>
          <a:off x="5571511" y="292186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93DD8A-ABC3-4B29-E40B-87C76DC19A43}"/>
              </a:ext>
            </a:extLst>
          </p:cNvPr>
          <p:cNvSpPr/>
          <p:nvPr/>
        </p:nvSpPr>
        <p:spPr>
          <a:xfrm rot="8323392">
            <a:off x="7586931" y="433166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0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30686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A5BDE4F-9053-EAA7-2AE8-4210960D0D0F}"/>
              </a:ext>
            </a:extLst>
          </p:cNvPr>
          <p:cNvSpPr txBox="1"/>
          <p:nvPr/>
        </p:nvSpPr>
        <p:spPr>
          <a:xfrm>
            <a:off x="706894" y="5771907"/>
            <a:ext cx="39607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Detect the left diagonal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37833" y="2709234"/>
            <a:ext cx="1498061" cy="1536972"/>
          </a:xfrm>
          <a:prstGeom prst="rect">
            <a:avLst/>
          </a:prstGeom>
          <a:noFill/>
          <a:ln w="25400">
            <a:solidFill>
              <a:srgbClr val="009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33787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8F3DA225-7A25-8E2F-57CC-9AE438F42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95153"/>
              </p:ext>
            </p:extLst>
          </p:nvPr>
        </p:nvGraphicFramePr>
        <p:xfrm>
          <a:off x="5636351" y="2906522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264E23D-1965-ABCB-FC3D-34CF12815C6F}"/>
              </a:ext>
            </a:extLst>
          </p:cNvPr>
          <p:cNvSpPr/>
          <p:nvPr/>
        </p:nvSpPr>
        <p:spPr>
          <a:xfrm>
            <a:off x="8948844" y="2782110"/>
            <a:ext cx="1686004" cy="1425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21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E59A757-4719-A3FA-07AA-7B8AA8494442}"/>
              </a:ext>
            </a:extLst>
          </p:cNvPr>
          <p:cNvGrpSpPr/>
          <p:nvPr/>
        </p:nvGrpSpPr>
        <p:grpSpPr>
          <a:xfrm>
            <a:off x="1066798" y="1802859"/>
            <a:ext cx="3298492" cy="3391715"/>
            <a:chOff x="1066798" y="1802859"/>
            <a:chExt cx="3298492" cy="3391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ECE78-60DE-82EF-AD0C-8209E97BFA38}"/>
                </a:ext>
              </a:extLst>
            </p:cNvPr>
            <p:cNvSpPr/>
            <p:nvPr/>
          </p:nvSpPr>
          <p:spPr>
            <a:xfrm>
              <a:off x="1916348" y="2723745"/>
              <a:ext cx="1498061" cy="1536972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01161-CD95-4DA3-1FD6-771FA5E9AE6C}"/>
                </a:ext>
              </a:extLst>
            </p:cNvPr>
            <p:cNvSpPr/>
            <p:nvPr/>
          </p:nvSpPr>
          <p:spPr>
            <a:xfrm>
              <a:off x="2817778" y="3644631"/>
              <a:ext cx="1498061" cy="1536972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30972-C8EF-9EEA-6BF9-81AFEBD8F4E2}"/>
                </a:ext>
              </a:extLst>
            </p:cNvPr>
            <p:cNvSpPr/>
            <p:nvPr/>
          </p:nvSpPr>
          <p:spPr>
            <a:xfrm>
              <a:off x="1066799" y="1802859"/>
              <a:ext cx="1498061" cy="1536972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873207-48A4-BADB-5001-CC239A46A2B7}"/>
                </a:ext>
              </a:extLst>
            </p:cNvPr>
            <p:cNvSpPr/>
            <p:nvPr/>
          </p:nvSpPr>
          <p:spPr>
            <a:xfrm>
              <a:off x="1066798" y="3657602"/>
              <a:ext cx="1498061" cy="1536972"/>
            </a:xfrm>
            <a:prstGeom prst="rect">
              <a:avLst/>
            </a:prstGeom>
            <a:noFill/>
            <a:ln w="25400">
              <a:solidFill>
                <a:srgbClr val="0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DCC3A4-BD6B-2411-6F91-45FC7734E935}"/>
                </a:ext>
              </a:extLst>
            </p:cNvPr>
            <p:cNvSpPr/>
            <p:nvPr/>
          </p:nvSpPr>
          <p:spPr>
            <a:xfrm>
              <a:off x="2867229" y="1851500"/>
              <a:ext cx="1498061" cy="1536972"/>
            </a:xfrm>
            <a:prstGeom prst="rect">
              <a:avLst/>
            </a:prstGeom>
            <a:noFill/>
            <a:ln w="25400">
              <a:solidFill>
                <a:srgbClr val="0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56478"/>
              </p:ext>
            </p:extLst>
          </p:nvPr>
        </p:nvGraphicFramePr>
        <p:xfrm>
          <a:off x="5074571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5947"/>
              </p:ext>
            </p:extLst>
          </p:nvPr>
        </p:nvGraphicFramePr>
        <p:xfrm>
          <a:off x="5022690" y="3002607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39223"/>
              </p:ext>
            </p:extLst>
          </p:nvPr>
        </p:nvGraphicFramePr>
        <p:xfrm>
          <a:off x="5022690" y="458983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4F8ACAB-318A-B0A2-318B-FC8327A3A076}"/>
              </a:ext>
            </a:extLst>
          </p:cNvPr>
          <p:cNvGrpSpPr/>
          <p:nvPr/>
        </p:nvGrpSpPr>
        <p:grpSpPr>
          <a:xfrm>
            <a:off x="9974919" y="2450124"/>
            <a:ext cx="1902756" cy="1736013"/>
            <a:chOff x="10062468" y="2418020"/>
            <a:chExt cx="1902756" cy="1736013"/>
          </a:xfrm>
        </p:grpSpPr>
        <p:pic>
          <p:nvPicPr>
            <p:cNvPr id="1026" name="Picture 2" descr="ReLU function - AILEPHANT">
              <a:extLst>
                <a:ext uri="{FF2B5EF4-FFF2-40B4-BE49-F238E27FC236}">
                  <a16:creationId xmlns:a16="http://schemas.microsoft.com/office/drawing/2014/main" id="{EA7073B7-39BA-D5CB-6111-C01152195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468" y="2670782"/>
              <a:ext cx="1902756" cy="148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AA7108-F180-DEB1-4A40-A57137B9339E}"/>
                </a:ext>
              </a:extLst>
            </p:cNvPr>
            <p:cNvSpPr txBox="1"/>
            <p:nvPr/>
          </p:nvSpPr>
          <p:spPr>
            <a:xfrm>
              <a:off x="10533160" y="2418020"/>
              <a:ext cx="961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/>
                <a:t>Relu</a:t>
              </a:r>
              <a:endParaRPr lang="he-I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8FDD796-62D9-83AD-0775-6954119E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91" y="1570868"/>
            <a:ext cx="2827958" cy="3842726"/>
          </a:xfrm>
          <a:prstGeom prst="rect">
            <a:avLst/>
          </a:prstGeom>
        </p:spPr>
      </p:pic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id="{70615077-9FF9-63B5-C787-851420F86950}"/>
              </a:ext>
            </a:extLst>
          </p:cNvPr>
          <p:cNvSpPr/>
          <p:nvPr/>
        </p:nvSpPr>
        <p:spPr>
          <a:xfrm>
            <a:off x="9562289" y="3339831"/>
            <a:ext cx="486383" cy="317771"/>
          </a:xfrm>
          <a:prstGeom prst="stripedRightArrow">
            <a:avLst/>
          </a:prstGeom>
          <a:gradFill flip="none" rotWithShape="1">
            <a:gsLst>
              <a:gs pos="32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35E57CE-8A40-1830-7E28-C5A76ED49294}"/>
              </a:ext>
            </a:extLst>
          </p:cNvPr>
          <p:cNvSpPr/>
          <p:nvPr/>
        </p:nvSpPr>
        <p:spPr>
          <a:xfrm rot="16200000">
            <a:off x="6993343" y="3729557"/>
            <a:ext cx="419992" cy="5165387"/>
          </a:xfrm>
          <a:prstGeom prst="leftBrace">
            <a:avLst>
              <a:gd name="adj1" fmla="val 27332"/>
              <a:gd name="adj2" fmla="val 5213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ECE65-AB59-A3AA-455D-144F13BD1DF6}"/>
              </a:ext>
            </a:extLst>
          </p:cNvPr>
          <p:cNvSpPr txBox="1"/>
          <p:nvPr/>
        </p:nvSpPr>
        <p:spPr>
          <a:xfrm>
            <a:off x="4730867" y="5856213"/>
            <a:ext cx="50746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Convolving three filters for detecting three features 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4D8928A-3053-BD41-B70D-CC93511FACA9}"/>
              </a:ext>
            </a:extLst>
          </p:cNvPr>
          <p:cNvSpPr/>
          <p:nvPr/>
        </p:nvSpPr>
        <p:spPr>
          <a:xfrm rot="16200000">
            <a:off x="10738486" y="4010143"/>
            <a:ext cx="419992" cy="2286004"/>
          </a:xfrm>
          <a:prstGeom prst="leftBrace">
            <a:avLst>
              <a:gd name="adj1" fmla="val 27332"/>
              <a:gd name="adj2" fmla="val 5213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F329E9-526B-BA5E-F343-45898C6808B5}"/>
              </a:ext>
            </a:extLst>
          </p:cNvPr>
          <p:cNvSpPr txBox="1"/>
          <p:nvPr/>
        </p:nvSpPr>
        <p:spPr>
          <a:xfrm>
            <a:off x="9753086" y="4469095"/>
            <a:ext cx="24489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Activate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Relu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on the result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311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6" y="40135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Pooling Layer – Max Pooling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30" y="805023"/>
            <a:ext cx="11350806" cy="575279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4CBF40-235A-57F9-7716-3659BE2E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6889"/>
              </p:ext>
            </p:extLst>
          </p:nvPr>
        </p:nvGraphicFramePr>
        <p:xfrm>
          <a:off x="2015197" y="1775744"/>
          <a:ext cx="3471204" cy="2742300"/>
        </p:xfrm>
        <a:graphic>
          <a:graphicData uri="http://schemas.openxmlformats.org/drawingml/2006/table">
            <a:tbl>
              <a:tblPr rtl="1" firstRow="1" bandRow="1"/>
              <a:tblGrid>
                <a:gridCol w="867801">
                  <a:extLst>
                    <a:ext uri="{9D8B030D-6E8A-4147-A177-3AD203B41FA5}">
                      <a16:colId xmlns:a16="http://schemas.microsoft.com/office/drawing/2014/main" val="1979061429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4006475793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2130192776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1130008011"/>
                    </a:ext>
                  </a:extLst>
                </a:gridCol>
              </a:tblGrid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814531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540754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554862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72861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5359B76-483A-3075-8604-53D215051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66423"/>
              </p:ext>
            </p:extLst>
          </p:nvPr>
        </p:nvGraphicFramePr>
        <p:xfrm>
          <a:off x="8251227" y="2450321"/>
          <a:ext cx="1645056" cy="1393146"/>
        </p:xfrm>
        <a:graphic>
          <a:graphicData uri="http://schemas.openxmlformats.org/drawingml/2006/table">
            <a:tbl>
              <a:tblPr rtl="1" firstRow="1" bandRow="1"/>
              <a:tblGrid>
                <a:gridCol w="822528">
                  <a:extLst>
                    <a:ext uri="{9D8B030D-6E8A-4147-A177-3AD203B41FA5}">
                      <a16:colId xmlns:a16="http://schemas.microsoft.com/office/drawing/2014/main" val="3168435913"/>
                    </a:ext>
                  </a:extLst>
                </a:gridCol>
                <a:gridCol w="822528">
                  <a:extLst>
                    <a:ext uri="{9D8B030D-6E8A-4147-A177-3AD203B41FA5}">
                      <a16:colId xmlns:a16="http://schemas.microsoft.com/office/drawing/2014/main" val="1334447029"/>
                    </a:ext>
                  </a:extLst>
                </a:gridCol>
              </a:tblGrid>
              <a:tr h="696573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530747"/>
                  </a:ext>
                </a:extLst>
              </a:tr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5886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73AC9E8-59CD-FD3A-D39F-78082A5C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15705"/>
              </p:ext>
            </p:extLst>
          </p:nvPr>
        </p:nvGraphicFramePr>
        <p:xfrm>
          <a:off x="2015198" y="1785473"/>
          <a:ext cx="3471204" cy="2742300"/>
        </p:xfrm>
        <a:graphic>
          <a:graphicData uri="http://schemas.openxmlformats.org/drawingml/2006/table">
            <a:tbl>
              <a:tblPr rtl="1" firstRow="1" bandRow="1"/>
              <a:tblGrid>
                <a:gridCol w="1735602">
                  <a:extLst>
                    <a:ext uri="{9D8B030D-6E8A-4147-A177-3AD203B41FA5}">
                      <a16:colId xmlns:a16="http://schemas.microsoft.com/office/drawing/2014/main" val="1639554054"/>
                    </a:ext>
                  </a:extLst>
                </a:gridCol>
                <a:gridCol w="1735602">
                  <a:extLst>
                    <a:ext uri="{9D8B030D-6E8A-4147-A177-3AD203B41FA5}">
                      <a16:colId xmlns:a16="http://schemas.microsoft.com/office/drawing/2014/main" val="246936448"/>
                    </a:ext>
                  </a:extLst>
                </a:gridCol>
              </a:tblGrid>
              <a:tr h="137115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009BD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009A46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15950"/>
                  </a:ext>
                </a:extLst>
              </a:tr>
              <a:tr h="137115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F17BC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82898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D2429F1A-6AF3-B764-1E9F-A234A1FC9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58379"/>
              </p:ext>
            </p:extLst>
          </p:nvPr>
        </p:nvGraphicFramePr>
        <p:xfrm>
          <a:off x="8251218" y="2452862"/>
          <a:ext cx="1647118" cy="1393146"/>
        </p:xfrm>
        <a:graphic>
          <a:graphicData uri="http://schemas.openxmlformats.org/drawingml/2006/table">
            <a:tbl>
              <a:tblPr rtl="1" firstRow="1" bandRow="1"/>
              <a:tblGrid>
                <a:gridCol w="823559">
                  <a:extLst>
                    <a:ext uri="{9D8B030D-6E8A-4147-A177-3AD203B41FA5}">
                      <a16:colId xmlns:a16="http://schemas.microsoft.com/office/drawing/2014/main" val="1639554054"/>
                    </a:ext>
                  </a:extLst>
                </a:gridCol>
                <a:gridCol w="823559">
                  <a:extLst>
                    <a:ext uri="{9D8B030D-6E8A-4147-A177-3AD203B41FA5}">
                      <a16:colId xmlns:a16="http://schemas.microsoft.com/office/drawing/2014/main" val="246936448"/>
                    </a:ext>
                  </a:extLst>
                </a:gridCol>
              </a:tblGrid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>
                    <a:solidFill>
                      <a:srgbClr val="009BD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>
                    <a:solidFill>
                      <a:srgbClr val="009A46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15950"/>
                  </a:ext>
                </a:extLst>
              </a:tr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>
                    <a:solidFill>
                      <a:srgbClr val="F17BC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82898"/>
                  </a:ext>
                </a:extLst>
              </a:tr>
            </a:tbl>
          </a:graphicData>
        </a:graphic>
      </p:graphicFrame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FCCE2E5-34CD-7B37-B514-7A4F0D6B2A64}"/>
              </a:ext>
            </a:extLst>
          </p:cNvPr>
          <p:cNvSpPr/>
          <p:nvPr/>
        </p:nvSpPr>
        <p:spPr>
          <a:xfrm>
            <a:off x="6183896" y="2861964"/>
            <a:ext cx="1527243" cy="683452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F85F5-155B-98E1-87A3-7A392F532925}"/>
              </a:ext>
            </a:extLst>
          </p:cNvPr>
          <p:cNvSpPr txBox="1"/>
          <p:nvPr/>
        </p:nvSpPr>
        <p:spPr>
          <a:xfrm>
            <a:off x="5991053" y="3860384"/>
            <a:ext cx="249838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Hyperparameters</a:t>
            </a:r>
          </a:p>
          <a:p>
            <a:pPr marL="285750" indent="-285750">
              <a:buFont typeface="STXingkai" panose="02010800040101010101" pitchFamily="2" charset="-122"/>
              <a:buChar char="-"/>
            </a:pPr>
            <a:r>
              <a:rPr lang="en-US" dirty="0"/>
              <a:t>Filter size = 2</a:t>
            </a:r>
          </a:p>
          <a:p>
            <a:pPr marL="285750" indent="-285750">
              <a:buFont typeface="STXingkai" panose="02010800040101010101" pitchFamily="2" charset="-122"/>
              <a:buChar char="-"/>
            </a:pPr>
            <a:r>
              <a:rPr lang="en-US" dirty="0" err="1"/>
              <a:t>Strided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DBF5F-986A-5E61-4A9E-AB48084CC595}"/>
              </a:ext>
            </a:extLst>
          </p:cNvPr>
          <p:cNvSpPr txBox="1"/>
          <p:nvPr/>
        </p:nvSpPr>
        <p:spPr>
          <a:xfrm>
            <a:off x="1639078" y="5080615"/>
            <a:ext cx="560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Note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: max pooling has no parameters to learn. Meaning no gradient decent is needed 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349838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/>
              <a:t>Pooling Layer – Max Pooling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D1AF9-130C-9B98-9AF6-4B9EC96C2AE4}"/>
              </a:ext>
            </a:extLst>
          </p:cNvPr>
          <p:cNvSpPr txBox="1"/>
          <p:nvPr/>
        </p:nvSpPr>
        <p:spPr>
          <a:xfrm>
            <a:off x="489408" y="1206631"/>
            <a:ext cx="9682114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Reducing the dimensionality of the representation of each feature map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a feature detect any where in the quadrant is preserve in the output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maximum value being taking into account in each image correspond to a region in the image most prevalent to feature of interest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a scale and variant presentation of an image by detect features in the image no meter where they are locating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Generalize features to more then one image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Reduce overfitting by reducing number of parameters in the network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Reduce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26150147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5718C3A-8C40-3884-0BC2-01243A15CA1B}"/>
              </a:ext>
            </a:extLst>
          </p:cNvPr>
          <p:cNvSpPr/>
          <p:nvPr/>
        </p:nvSpPr>
        <p:spPr>
          <a:xfrm>
            <a:off x="8453297" y="2872493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DFCC90-57A7-53CF-48A1-4B1AFFEE15AF}"/>
              </a:ext>
            </a:extLst>
          </p:cNvPr>
          <p:cNvSpPr/>
          <p:nvPr/>
        </p:nvSpPr>
        <p:spPr>
          <a:xfrm>
            <a:off x="8436670" y="4750687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ECA01D-82A7-0D41-CE62-4968E4D9C136}"/>
              </a:ext>
            </a:extLst>
          </p:cNvPr>
          <p:cNvSpPr/>
          <p:nvPr/>
        </p:nvSpPr>
        <p:spPr>
          <a:xfrm>
            <a:off x="8427434" y="1087212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4D3654-15DD-EABB-7156-E9C4D0EB196A}"/>
              </a:ext>
            </a:extLst>
          </p:cNvPr>
          <p:cNvSpPr/>
          <p:nvPr/>
        </p:nvSpPr>
        <p:spPr>
          <a:xfrm>
            <a:off x="5518727" y="4744538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D0D0DB-FB21-A3C6-21E6-4CBA30B44748}"/>
              </a:ext>
            </a:extLst>
          </p:cNvPr>
          <p:cNvSpPr/>
          <p:nvPr/>
        </p:nvSpPr>
        <p:spPr>
          <a:xfrm>
            <a:off x="5527963" y="2887894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2AD63-1AA4-A96A-9857-C702312B7D9D}"/>
              </a:ext>
            </a:extLst>
          </p:cNvPr>
          <p:cNvSpPr/>
          <p:nvPr/>
        </p:nvSpPr>
        <p:spPr>
          <a:xfrm>
            <a:off x="5527963" y="1087212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A34C7-D230-8F4A-6A81-D5AF7C30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800"/>
          </a:xfrm>
        </p:spPr>
        <p:txBody>
          <a:bodyPr>
            <a:normAutofit fontScale="90000"/>
          </a:bodyPr>
          <a:lstStyle/>
          <a:p>
            <a:r>
              <a:rPr lang="en-US" dirty="0"/>
              <a:t>Max Pooling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98671F-D24F-A041-5E21-031DEE0A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9" y="2899310"/>
            <a:ext cx="1695796" cy="1726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362C83-1E8F-DF06-A5C4-150DECF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04" y="996306"/>
            <a:ext cx="1695796" cy="1734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52BA8C-6BA3-9A76-5066-D7B93FFB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2" y="4821468"/>
            <a:ext cx="1760078" cy="1726812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459ADCE-5765-47ED-0D01-BA302716B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29626"/>
              </p:ext>
            </p:extLst>
          </p:nvPr>
        </p:nvGraphicFramePr>
        <p:xfrm>
          <a:off x="3462060" y="3056056"/>
          <a:ext cx="1135150" cy="1183528"/>
        </p:xfrm>
        <a:graphic>
          <a:graphicData uri="http://schemas.openxmlformats.org/drawingml/2006/table">
            <a:tbl>
              <a:tblPr rtl="1" firstRow="1" bandRow="1"/>
              <a:tblGrid>
                <a:gridCol w="567575">
                  <a:extLst>
                    <a:ext uri="{9D8B030D-6E8A-4147-A177-3AD203B41FA5}">
                      <a16:colId xmlns:a16="http://schemas.microsoft.com/office/drawing/2014/main" val="2055529053"/>
                    </a:ext>
                  </a:extLst>
                </a:gridCol>
                <a:gridCol w="567575">
                  <a:extLst>
                    <a:ext uri="{9D8B030D-6E8A-4147-A177-3AD203B41FA5}">
                      <a16:colId xmlns:a16="http://schemas.microsoft.com/office/drawing/2014/main" val="967409936"/>
                    </a:ext>
                  </a:extLst>
                </a:gridCol>
              </a:tblGrid>
              <a:tr h="59176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91818"/>
                  </a:ext>
                </a:extLst>
              </a:tr>
              <a:tr h="59176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91255"/>
                  </a:ext>
                </a:extLst>
              </a:tr>
            </a:tbl>
          </a:graphicData>
        </a:graphic>
      </p:graphicFrame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B89B9FF0-521E-FA35-9343-E5226438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49868"/>
              </p:ext>
            </p:extLst>
          </p:nvPr>
        </p:nvGraphicFramePr>
        <p:xfrm>
          <a:off x="5608320" y="1172539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88A4001-09AC-411C-7346-5A19750ED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33078"/>
              </p:ext>
            </p:extLst>
          </p:nvPr>
        </p:nvGraphicFramePr>
        <p:xfrm>
          <a:off x="8509640" y="1172539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12385F-000E-B5D7-0CBF-DE1D2B68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73228"/>
              </p:ext>
            </p:extLst>
          </p:nvPr>
        </p:nvGraphicFramePr>
        <p:xfrm>
          <a:off x="8541115" y="296218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9" name="Table 26">
            <a:extLst>
              <a:ext uri="{FF2B5EF4-FFF2-40B4-BE49-F238E27FC236}">
                <a16:creationId xmlns:a16="http://schemas.microsoft.com/office/drawing/2014/main" id="{83F070C2-71B8-A8EB-ED7B-A7E2ABFC2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788706"/>
              </p:ext>
            </p:extLst>
          </p:nvPr>
        </p:nvGraphicFramePr>
        <p:xfrm>
          <a:off x="5608320" y="296218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31" name="Table 26">
            <a:extLst>
              <a:ext uri="{FF2B5EF4-FFF2-40B4-BE49-F238E27FC236}">
                <a16:creationId xmlns:a16="http://schemas.microsoft.com/office/drawing/2014/main" id="{8193EBCA-4C18-370D-2559-8EE7FCC80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97560"/>
              </p:ext>
            </p:extLst>
          </p:nvPr>
        </p:nvGraphicFramePr>
        <p:xfrm>
          <a:off x="5608320" y="4830704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32" name="Table 26">
            <a:extLst>
              <a:ext uri="{FF2B5EF4-FFF2-40B4-BE49-F238E27FC236}">
                <a16:creationId xmlns:a16="http://schemas.microsoft.com/office/drawing/2014/main" id="{ED883553-4F4E-4B3B-578D-2E9484FB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71069"/>
              </p:ext>
            </p:extLst>
          </p:nvPr>
        </p:nvGraphicFramePr>
        <p:xfrm>
          <a:off x="8509640" y="482146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0D13A3D-EE5B-DC8A-F0D2-4723ABBA43B0}"/>
              </a:ext>
            </a:extLst>
          </p:cNvPr>
          <p:cNvSpPr txBox="1"/>
          <p:nvPr/>
        </p:nvSpPr>
        <p:spPr>
          <a:xfrm>
            <a:off x="4857783" y="3411885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8E126F-EFB8-A51C-E63B-93CE16A81EA3}"/>
                  </a:ext>
                </a:extLst>
              </p:cNvPr>
              <p:cNvSpPr txBox="1"/>
              <p:nvPr/>
            </p:nvSpPr>
            <p:spPr>
              <a:xfrm>
                <a:off x="2890622" y="3310287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8E126F-EFB8-A51C-E63B-93CE16A8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22" y="3310287"/>
                <a:ext cx="3218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1365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580-F980-74CF-F999-0DC84DC6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2330"/>
          </a:xfrm>
        </p:spPr>
        <p:txBody>
          <a:bodyPr>
            <a:normAutofit fontScale="90000"/>
          </a:bodyPr>
          <a:lstStyle/>
          <a:p>
            <a:r>
              <a:rPr lang="en-US" dirty="0"/>
              <a:t>Max Pooling</a:t>
            </a:r>
            <a:endParaRPr lang="he-IL" dirty="0"/>
          </a:p>
        </p:txBody>
      </p:sp>
      <p:pic>
        <p:nvPicPr>
          <p:cNvPr id="2050" name="Picture 2" descr="Convolutional neural net Part 1">
            <a:extLst>
              <a:ext uri="{FF2B5EF4-FFF2-40B4-BE49-F238E27FC236}">
                <a16:creationId xmlns:a16="http://schemas.microsoft.com/office/drawing/2014/main" id="{6A564AA4-3D6A-DBC6-DE30-4D7F4CFB74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6003"/>
            <a:ext cx="6391564" cy="56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8E240-3A6E-5AD1-7F03-24702C032E3A}"/>
              </a:ext>
            </a:extLst>
          </p:cNvPr>
          <p:cNvSpPr txBox="1"/>
          <p:nvPr/>
        </p:nvSpPr>
        <p:spPr>
          <a:xfrm>
            <a:off x="7638473" y="1256207"/>
            <a:ext cx="3851563" cy="646331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layer detect low  level features like edges, curvatures or basic shapes   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01B1F-F1A7-EAE5-8011-0D72EFE7BF7C}"/>
              </a:ext>
            </a:extLst>
          </p:cNvPr>
          <p:cNvSpPr txBox="1"/>
          <p:nvPr/>
        </p:nvSpPr>
        <p:spPr>
          <a:xfrm>
            <a:off x="7638473" y="4941670"/>
            <a:ext cx="3851563" cy="923330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As we going deeper it start to encode for much higher level concepts like the cat’s ears or nose. </a:t>
            </a:r>
            <a:endParaRPr lang="he-IL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2FA35EC-B857-6EEA-6315-EE1B8889DC5A}"/>
              </a:ext>
            </a:extLst>
          </p:cNvPr>
          <p:cNvSpPr/>
          <p:nvPr/>
        </p:nvSpPr>
        <p:spPr>
          <a:xfrm>
            <a:off x="9208654" y="2341542"/>
            <a:ext cx="517236" cy="2309184"/>
          </a:xfrm>
          <a:prstGeom prst="downArrow">
            <a:avLst/>
          </a:prstGeom>
          <a:pattFill prst="pct7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13378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581F-8786-67C5-AE2D-3DA10B80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EDC3-7554-DDA1-8B09-9E4470ED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An Intuitive Explanation of Convolutional Neural Networks - KDnuggets">
            <a:extLst>
              <a:ext uri="{FF2B5EF4-FFF2-40B4-BE49-F238E27FC236}">
                <a16:creationId xmlns:a16="http://schemas.microsoft.com/office/drawing/2014/main" id="{A922EB14-8BAC-8F59-5902-7D6C439C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0718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/>
              <a:t>LeNet-5</a:t>
            </a: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B965DB-466A-4942-A1EF-E13806E7778C}"/>
              </a:ext>
            </a:extLst>
          </p:cNvPr>
          <p:cNvSpPr/>
          <p:nvPr/>
        </p:nvSpPr>
        <p:spPr>
          <a:xfrm>
            <a:off x="947651" y="1454722"/>
            <a:ext cx="1055716" cy="1066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B7C8A8-D988-7678-61B0-FE1E8E77EB3A}"/>
                  </a:ext>
                </a:extLst>
              </p14:cNvPr>
              <p14:cNvContentPartPr/>
              <p14:nvPr/>
            </p14:nvContentPartPr>
            <p14:xfrm>
              <a:off x="1290316" y="1604615"/>
              <a:ext cx="362520" cy="50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B7C8A8-D988-7678-61B0-FE1E8E77EB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676" y="1595975"/>
                <a:ext cx="380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9FEED2-A07D-875A-B1BF-2DF695504403}"/>
                  </a:ext>
                </a:extLst>
              </p14:cNvPr>
              <p14:cNvContentPartPr/>
              <p14:nvPr/>
            </p14:nvContentPartPr>
            <p14:xfrm>
              <a:off x="1329916" y="1883255"/>
              <a:ext cx="376920" cy="19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9FEED2-A07D-875A-B1BF-2DF6955044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0916" y="1874615"/>
                <a:ext cx="394560" cy="37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91F10C-3CB7-A951-13BF-48247212A017}"/>
              </a:ext>
            </a:extLst>
          </p:cNvPr>
          <p:cNvSpPr txBox="1"/>
          <p:nvPr/>
        </p:nvSpPr>
        <p:spPr>
          <a:xfrm>
            <a:off x="894303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32x32x1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68984-F49F-FA58-6863-FD84673481A6}"/>
              </a:ext>
            </a:extLst>
          </p:cNvPr>
          <p:cNvCxnSpPr/>
          <p:nvPr/>
        </p:nvCxnSpPr>
        <p:spPr>
          <a:xfrm>
            <a:off x="2216727" y="185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95C263-A8E4-ED60-33EA-F4A8A870896F}"/>
              </a:ext>
            </a:extLst>
          </p:cNvPr>
          <p:cNvSpPr txBox="1"/>
          <p:nvPr/>
        </p:nvSpPr>
        <p:spPr>
          <a:xfrm>
            <a:off x="2208108" y="1925903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 = 1</a:t>
            </a:r>
            <a:endParaRPr lang="he-IL" sz="160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4EC3F7A-82EC-BC29-4A5D-8FECFED33E60}"/>
              </a:ext>
            </a:extLst>
          </p:cNvPr>
          <p:cNvSpPr/>
          <p:nvPr/>
        </p:nvSpPr>
        <p:spPr>
          <a:xfrm>
            <a:off x="3032073" y="1454722"/>
            <a:ext cx="1338346" cy="1066791"/>
          </a:xfrm>
          <a:prstGeom prst="cube">
            <a:avLst>
              <a:gd name="adj" fmla="val 49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A4835-27C7-7E40-BE29-A8ACA5525EAE}"/>
              </a:ext>
            </a:extLst>
          </p:cNvPr>
          <p:cNvSpPr txBox="1"/>
          <p:nvPr/>
        </p:nvSpPr>
        <p:spPr>
          <a:xfrm>
            <a:off x="2890015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28x28x6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C4A1C-47A3-F0E7-8472-2A28393B5B2A}"/>
              </a:ext>
            </a:extLst>
          </p:cNvPr>
          <p:cNvCxnSpPr/>
          <p:nvPr/>
        </p:nvCxnSpPr>
        <p:spPr>
          <a:xfrm>
            <a:off x="4455168" y="188325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651900-51B1-D008-96EE-F4422EEC0A9D}"/>
              </a:ext>
            </a:extLst>
          </p:cNvPr>
          <p:cNvSpPr txBox="1"/>
          <p:nvPr/>
        </p:nvSpPr>
        <p:spPr>
          <a:xfrm>
            <a:off x="4423283" y="1893155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2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06DD9E-4030-470D-C8CC-B1C1EBCED475}"/>
              </a:ext>
            </a:extLst>
          </p:cNvPr>
          <p:cNvCxnSpPr/>
          <p:nvPr/>
        </p:nvCxnSpPr>
        <p:spPr>
          <a:xfrm>
            <a:off x="1076565" y="4060818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9FADB-006D-ADA4-40AF-EEAE4560D88C}"/>
              </a:ext>
            </a:extLst>
          </p:cNvPr>
          <p:cNvSpPr txBox="1"/>
          <p:nvPr/>
        </p:nvSpPr>
        <p:spPr>
          <a:xfrm>
            <a:off x="4382201" y="1513550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Avg pool</a:t>
            </a:r>
            <a:endParaRPr lang="he-IL" sz="1600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E265E57-F1D1-C091-F7EA-0D7E46E43D25}"/>
              </a:ext>
            </a:extLst>
          </p:cNvPr>
          <p:cNvSpPr/>
          <p:nvPr/>
        </p:nvSpPr>
        <p:spPr>
          <a:xfrm>
            <a:off x="5185765" y="1441553"/>
            <a:ext cx="1484519" cy="1225185"/>
          </a:xfrm>
          <a:prstGeom prst="cube">
            <a:avLst>
              <a:gd name="adj" fmla="val 6273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54C5-2BBC-E5BE-23D5-5109550080D0}"/>
              </a:ext>
            </a:extLst>
          </p:cNvPr>
          <p:cNvSpPr txBox="1"/>
          <p:nvPr/>
        </p:nvSpPr>
        <p:spPr>
          <a:xfrm>
            <a:off x="5039191" y="2697889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14x14x6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269694-A120-75E4-E260-F3178EAA5B96}"/>
              </a:ext>
            </a:extLst>
          </p:cNvPr>
          <p:cNvCxnSpPr/>
          <p:nvPr/>
        </p:nvCxnSpPr>
        <p:spPr>
          <a:xfrm>
            <a:off x="6868176" y="18822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336ED-166A-E5DF-8ED3-A4BD36FFA7D8}"/>
              </a:ext>
            </a:extLst>
          </p:cNvPr>
          <p:cNvSpPr txBox="1"/>
          <p:nvPr/>
        </p:nvSpPr>
        <p:spPr>
          <a:xfrm>
            <a:off x="6844062" y="188229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 = 1</a:t>
            </a:r>
            <a:endParaRPr lang="he-IL" sz="16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B1B4112-87A8-E444-5A20-C5841B27AEFC}"/>
              </a:ext>
            </a:extLst>
          </p:cNvPr>
          <p:cNvSpPr/>
          <p:nvPr/>
        </p:nvSpPr>
        <p:spPr>
          <a:xfrm>
            <a:off x="7488165" y="1513550"/>
            <a:ext cx="1484519" cy="1225185"/>
          </a:xfrm>
          <a:prstGeom prst="cube">
            <a:avLst>
              <a:gd name="adj" fmla="val 71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DA8C6-E515-B7F3-3267-EB75464DB663}"/>
              </a:ext>
            </a:extLst>
          </p:cNvPr>
          <p:cNvSpPr txBox="1"/>
          <p:nvPr/>
        </p:nvSpPr>
        <p:spPr>
          <a:xfrm>
            <a:off x="7552817" y="2793180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10x10x16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E790C0-DC16-5181-998C-111635F2E69C}"/>
              </a:ext>
            </a:extLst>
          </p:cNvPr>
          <p:cNvSpPr txBox="1"/>
          <p:nvPr/>
        </p:nvSpPr>
        <p:spPr>
          <a:xfrm>
            <a:off x="9571656" y="5948218"/>
            <a:ext cx="20936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Note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create in 1998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F5D02-9F4C-8878-0672-A4548577967C}"/>
              </a:ext>
            </a:extLst>
          </p:cNvPr>
          <p:cNvSpPr txBox="1"/>
          <p:nvPr/>
        </p:nvSpPr>
        <p:spPr>
          <a:xfrm>
            <a:off x="1075818" y="4110719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2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006FB-BF7C-CC7D-4233-A184FEA10AF2}"/>
              </a:ext>
            </a:extLst>
          </p:cNvPr>
          <p:cNvSpPr txBox="1"/>
          <p:nvPr/>
        </p:nvSpPr>
        <p:spPr>
          <a:xfrm>
            <a:off x="1033844" y="3701317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Avg pool</a:t>
            </a:r>
            <a:endParaRPr lang="he-IL" sz="1600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95447FD-646A-13EA-F25F-F4A467D56422}"/>
              </a:ext>
            </a:extLst>
          </p:cNvPr>
          <p:cNvSpPr/>
          <p:nvPr/>
        </p:nvSpPr>
        <p:spPr>
          <a:xfrm>
            <a:off x="1784159" y="3653704"/>
            <a:ext cx="1484519" cy="1225185"/>
          </a:xfrm>
          <a:prstGeom prst="cube">
            <a:avLst>
              <a:gd name="adj" fmla="val 7178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EAFF2-2899-B7D4-5EF4-CAA9842D3A2B}"/>
              </a:ext>
            </a:extLst>
          </p:cNvPr>
          <p:cNvSpPr txBox="1"/>
          <p:nvPr/>
        </p:nvSpPr>
        <p:spPr>
          <a:xfrm>
            <a:off x="1652836" y="4938021"/>
            <a:ext cx="1154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5x5x16</a:t>
            </a:r>
          </a:p>
          <a:p>
            <a:pPr algn="ctr"/>
            <a:r>
              <a:rPr lang="en-US" dirty="0"/>
              <a:t>(400)</a:t>
            </a:r>
            <a:endParaRPr lang="he-I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FF75EF-7017-E4AD-46C5-2ED82292782D}"/>
              </a:ext>
            </a:extLst>
          </p:cNvPr>
          <p:cNvCxnSpPr/>
          <p:nvPr/>
        </p:nvCxnSpPr>
        <p:spPr>
          <a:xfrm>
            <a:off x="9135703" y="19426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D7D7C8F-E57B-2091-752D-AC5777E1C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791" y="3326628"/>
            <a:ext cx="466790" cy="229584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69DE44-D669-8FEE-1EAE-E5B76E2EC019}"/>
              </a:ext>
            </a:extLst>
          </p:cNvPr>
          <p:cNvCxnSpPr/>
          <p:nvPr/>
        </p:nvCxnSpPr>
        <p:spPr>
          <a:xfrm>
            <a:off x="3421108" y="4062406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724B3D-49D7-2F03-A4FB-DEF00F51AF7F}"/>
              </a:ext>
            </a:extLst>
          </p:cNvPr>
          <p:cNvSpPr txBox="1"/>
          <p:nvPr/>
        </p:nvSpPr>
        <p:spPr>
          <a:xfrm>
            <a:off x="3327258" y="3668602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FC</a:t>
            </a:r>
            <a:endParaRPr lang="he-IL" sz="1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C9AB4-7077-03CD-E4EC-77DEBB0B5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034" y="3430778"/>
            <a:ext cx="400106" cy="219105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16CEF9-ACBD-023C-8AA3-FCE1469499B5}"/>
              </a:ext>
            </a:extLst>
          </p:cNvPr>
          <p:cNvCxnSpPr>
            <a:cxnSpLocks/>
          </p:cNvCxnSpPr>
          <p:nvPr/>
        </p:nvCxnSpPr>
        <p:spPr>
          <a:xfrm>
            <a:off x="4807514" y="4047908"/>
            <a:ext cx="5991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018B21-970F-82FE-78BF-3220D9596864}"/>
              </a:ext>
            </a:extLst>
          </p:cNvPr>
          <p:cNvCxnSpPr>
            <a:cxnSpLocks/>
          </p:cNvCxnSpPr>
          <p:nvPr/>
        </p:nvCxnSpPr>
        <p:spPr>
          <a:xfrm>
            <a:off x="5978757" y="4044100"/>
            <a:ext cx="5991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/>
              <p:nvPr/>
            </p:nvSpPr>
            <p:spPr>
              <a:xfrm>
                <a:off x="6346803" y="3846040"/>
                <a:ext cx="730597" cy="345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lang="he-IL" sz="16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03" y="3846040"/>
                <a:ext cx="730597" cy="345223"/>
              </a:xfrm>
              <a:prstGeom prst="rect">
                <a:avLst/>
              </a:prstGeom>
              <a:blipFill>
                <a:blip r:embed="rId8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31732A8-5BA5-3B36-6917-5F458D1D0F27}"/>
              </a:ext>
            </a:extLst>
          </p:cNvPr>
          <p:cNvSpPr txBox="1"/>
          <p:nvPr/>
        </p:nvSpPr>
        <p:spPr>
          <a:xfrm>
            <a:off x="5862694" y="4072884"/>
            <a:ext cx="95357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Softmax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1558487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94" y="290858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AlexNet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F10C-3CB7-A951-13BF-48247212A017}"/>
              </a:ext>
            </a:extLst>
          </p:cNvPr>
          <p:cNvSpPr txBox="1"/>
          <p:nvPr/>
        </p:nvSpPr>
        <p:spPr>
          <a:xfrm>
            <a:off x="604893" y="2604955"/>
            <a:ext cx="12015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227x227x3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68984-F49F-FA58-6863-FD84673481A6}"/>
              </a:ext>
            </a:extLst>
          </p:cNvPr>
          <p:cNvCxnSpPr/>
          <p:nvPr/>
        </p:nvCxnSpPr>
        <p:spPr>
          <a:xfrm>
            <a:off x="2179783" y="185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95C263-A8E4-ED60-33EA-F4A8A870896F}"/>
              </a:ext>
            </a:extLst>
          </p:cNvPr>
          <p:cNvSpPr txBox="1"/>
          <p:nvPr/>
        </p:nvSpPr>
        <p:spPr>
          <a:xfrm>
            <a:off x="2152692" y="1925903"/>
            <a:ext cx="81218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11 x 11</a:t>
            </a:r>
          </a:p>
          <a:p>
            <a:pPr algn="ctr"/>
            <a:r>
              <a:rPr lang="en-US" sz="1600" dirty="0"/>
              <a:t>S = 4</a:t>
            </a:r>
            <a:endParaRPr lang="he-IL" sz="160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4EC3F7A-82EC-BC29-4A5D-8FECFED33E60}"/>
              </a:ext>
            </a:extLst>
          </p:cNvPr>
          <p:cNvSpPr/>
          <p:nvPr/>
        </p:nvSpPr>
        <p:spPr>
          <a:xfrm>
            <a:off x="3032072" y="1296330"/>
            <a:ext cx="1454893" cy="1225184"/>
          </a:xfrm>
          <a:prstGeom prst="cube">
            <a:avLst>
              <a:gd name="adj" fmla="val 49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A4835-27C7-7E40-BE29-A8ACA5525EAE}"/>
              </a:ext>
            </a:extLst>
          </p:cNvPr>
          <p:cNvSpPr txBox="1"/>
          <p:nvPr/>
        </p:nvSpPr>
        <p:spPr>
          <a:xfrm>
            <a:off x="2890015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55x55x96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C4A1C-47A3-F0E7-8472-2A28393B5B2A}"/>
              </a:ext>
            </a:extLst>
          </p:cNvPr>
          <p:cNvCxnSpPr/>
          <p:nvPr/>
        </p:nvCxnSpPr>
        <p:spPr>
          <a:xfrm>
            <a:off x="4455168" y="188325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651900-51B1-D008-96EE-F4422EEC0A9D}"/>
              </a:ext>
            </a:extLst>
          </p:cNvPr>
          <p:cNvSpPr txBox="1"/>
          <p:nvPr/>
        </p:nvSpPr>
        <p:spPr>
          <a:xfrm>
            <a:off x="4423283" y="1893155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3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06DD9E-4030-470D-C8CC-B1C1EBCED475}"/>
              </a:ext>
            </a:extLst>
          </p:cNvPr>
          <p:cNvCxnSpPr/>
          <p:nvPr/>
        </p:nvCxnSpPr>
        <p:spPr>
          <a:xfrm>
            <a:off x="805306" y="4511829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9FADB-006D-ADA4-40AF-EEAE4560D88C}"/>
              </a:ext>
            </a:extLst>
          </p:cNvPr>
          <p:cNvSpPr txBox="1"/>
          <p:nvPr/>
        </p:nvSpPr>
        <p:spPr>
          <a:xfrm>
            <a:off x="4531826" y="1513550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Max pool</a:t>
            </a:r>
            <a:endParaRPr lang="he-IL" sz="1600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E265E57-F1D1-C091-F7EA-0D7E46E43D25}"/>
              </a:ext>
            </a:extLst>
          </p:cNvPr>
          <p:cNvSpPr/>
          <p:nvPr/>
        </p:nvSpPr>
        <p:spPr>
          <a:xfrm>
            <a:off x="5109563" y="1146850"/>
            <a:ext cx="1630505" cy="1603607"/>
          </a:xfrm>
          <a:prstGeom prst="cube">
            <a:avLst>
              <a:gd name="adj" fmla="val 6273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54C5-2BBC-E5BE-23D5-5109550080D0}"/>
              </a:ext>
            </a:extLst>
          </p:cNvPr>
          <p:cNvSpPr txBox="1"/>
          <p:nvPr/>
        </p:nvSpPr>
        <p:spPr>
          <a:xfrm>
            <a:off x="4917506" y="2734822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27x27x96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269694-A120-75E4-E260-F3178EAA5B96}"/>
              </a:ext>
            </a:extLst>
          </p:cNvPr>
          <p:cNvCxnSpPr/>
          <p:nvPr/>
        </p:nvCxnSpPr>
        <p:spPr>
          <a:xfrm>
            <a:off x="6868176" y="18822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336ED-166A-E5DF-8ED3-A4BD36FFA7D8}"/>
              </a:ext>
            </a:extLst>
          </p:cNvPr>
          <p:cNvSpPr txBox="1"/>
          <p:nvPr/>
        </p:nvSpPr>
        <p:spPr>
          <a:xfrm>
            <a:off x="6844062" y="188229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same</a:t>
            </a:r>
            <a:endParaRPr lang="he-IL" sz="16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B1B4112-87A8-E444-5A20-C5841B27AEFC}"/>
              </a:ext>
            </a:extLst>
          </p:cNvPr>
          <p:cNvSpPr/>
          <p:nvPr/>
        </p:nvSpPr>
        <p:spPr>
          <a:xfrm>
            <a:off x="7536695" y="1005860"/>
            <a:ext cx="1905217" cy="1873664"/>
          </a:xfrm>
          <a:prstGeom prst="cube">
            <a:avLst>
              <a:gd name="adj" fmla="val 71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DA8C6-E515-B7F3-3267-EB75464DB663}"/>
              </a:ext>
            </a:extLst>
          </p:cNvPr>
          <p:cNvSpPr txBox="1"/>
          <p:nvPr/>
        </p:nvSpPr>
        <p:spPr>
          <a:xfrm>
            <a:off x="7394184" y="2879524"/>
            <a:ext cx="12392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27x27x256</a:t>
            </a:r>
            <a:endParaRPr lang="he-I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95447FD-646A-13EA-F25F-F4A467D56422}"/>
              </a:ext>
            </a:extLst>
          </p:cNvPr>
          <p:cNvSpPr/>
          <p:nvPr/>
        </p:nvSpPr>
        <p:spPr>
          <a:xfrm>
            <a:off x="1341446" y="3594520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EAFF2-2899-B7D4-5EF4-CAA9842D3A2B}"/>
              </a:ext>
            </a:extLst>
          </p:cNvPr>
          <p:cNvSpPr txBox="1"/>
          <p:nvPr/>
        </p:nvSpPr>
        <p:spPr>
          <a:xfrm>
            <a:off x="963324" y="5522589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FF75EF-7017-E4AD-46C5-2ED82292782D}"/>
              </a:ext>
            </a:extLst>
          </p:cNvPr>
          <p:cNvCxnSpPr/>
          <p:nvPr/>
        </p:nvCxnSpPr>
        <p:spPr>
          <a:xfrm>
            <a:off x="9352225" y="19426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724B3D-49D7-2F03-A4FB-DEF00F51AF7F}"/>
              </a:ext>
            </a:extLst>
          </p:cNvPr>
          <p:cNvSpPr txBox="1"/>
          <p:nvPr/>
        </p:nvSpPr>
        <p:spPr>
          <a:xfrm>
            <a:off x="7618362" y="4184963"/>
            <a:ext cx="56915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FC</a:t>
            </a:r>
            <a:endParaRPr lang="he-IL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/>
              <p:nvPr/>
            </p:nvSpPr>
            <p:spPr>
              <a:xfrm>
                <a:off x="10456568" y="4310305"/>
                <a:ext cx="730597" cy="345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lang="he-IL" sz="16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68" y="4310305"/>
                <a:ext cx="730597" cy="345223"/>
              </a:xfrm>
              <a:prstGeom prst="rect">
                <a:avLst/>
              </a:prstGeom>
              <a:blipFill>
                <a:blip r:embed="rId2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31732A8-5BA5-3B36-6917-5F458D1D0F27}"/>
              </a:ext>
            </a:extLst>
          </p:cNvPr>
          <p:cNvSpPr txBox="1"/>
          <p:nvPr/>
        </p:nvSpPr>
        <p:spPr>
          <a:xfrm>
            <a:off x="10378695" y="4546553"/>
            <a:ext cx="95357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Softmax</a:t>
            </a:r>
            <a:endParaRPr lang="en-US" sz="1600" dirty="0"/>
          </a:p>
          <a:p>
            <a:pPr algn="ctr"/>
            <a:r>
              <a:rPr lang="en-US" sz="1600" dirty="0"/>
              <a:t>1000</a:t>
            </a:r>
            <a:endParaRPr lang="he-IL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53A89-CF99-854E-16D3-7A86104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39" y="1095599"/>
            <a:ext cx="1454894" cy="14267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E38A51-6A6A-6F29-29E0-91546016BA86}"/>
              </a:ext>
            </a:extLst>
          </p:cNvPr>
          <p:cNvSpPr txBox="1"/>
          <p:nvPr/>
        </p:nvSpPr>
        <p:spPr>
          <a:xfrm>
            <a:off x="9269475" y="1565736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Max pool</a:t>
            </a:r>
            <a:endParaRPr lang="he-IL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A0F826-2D82-0D07-FD5F-85487F1EF856}"/>
              </a:ext>
            </a:extLst>
          </p:cNvPr>
          <p:cNvSpPr txBox="1"/>
          <p:nvPr/>
        </p:nvSpPr>
        <p:spPr>
          <a:xfrm>
            <a:off x="9410262" y="1961210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3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E34CFAC-F548-2A03-B031-2BB725FFC752}"/>
              </a:ext>
            </a:extLst>
          </p:cNvPr>
          <p:cNvSpPr/>
          <p:nvPr/>
        </p:nvSpPr>
        <p:spPr>
          <a:xfrm>
            <a:off x="9708175" y="1244077"/>
            <a:ext cx="1840739" cy="1860077"/>
          </a:xfrm>
          <a:prstGeom prst="cube">
            <a:avLst>
              <a:gd name="adj" fmla="val 8498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384AD2-9D1C-3986-E210-9A2B431FBE4F}"/>
              </a:ext>
            </a:extLst>
          </p:cNvPr>
          <p:cNvCxnSpPr>
            <a:cxnSpLocks/>
          </p:cNvCxnSpPr>
          <p:nvPr/>
        </p:nvCxnSpPr>
        <p:spPr>
          <a:xfrm>
            <a:off x="11286836" y="2015066"/>
            <a:ext cx="6638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BB1DEB-D6C2-9B08-8575-52B2C4724A78}"/>
              </a:ext>
            </a:extLst>
          </p:cNvPr>
          <p:cNvSpPr txBox="1"/>
          <p:nvPr/>
        </p:nvSpPr>
        <p:spPr>
          <a:xfrm>
            <a:off x="805306" y="447423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  <a:p>
            <a:pPr algn="ctr"/>
            <a:r>
              <a:rPr lang="en-US" sz="1600" dirty="0"/>
              <a:t>same</a:t>
            </a:r>
            <a:endParaRPr lang="he-IL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ADAC13-A72A-EB4B-6D60-BFB1EA9F51F4}"/>
              </a:ext>
            </a:extLst>
          </p:cNvPr>
          <p:cNvCxnSpPr/>
          <p:nvPr/>
        </p:nvCxnSpPr>
        <p:spPr>
          <a:xfrm>
            <a:off x="2558783" y="4539579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C89587-017D-4DF9-80A1-B421F9987B1D}"/>
              </a:ext>
            </a:extLst>
          </p:cNvPr>
          <p:cNvSpPr txBox="1"/>
          <p:nvPr/>
        </p:nvSpPr>
        <p:spPr>
          <a:xfrm>
            <a:off x="2545411" y="4597343"/>
            <a:ext cx="7305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7A083407-096A-73FF-723C-D8B39D85221F}"/>
              </a:ext>
            </a:extLst>
          </p:cNvPr>
          <p:cNvSpPr/>
          <p:nvPr/>
        </p:nvSpPr>
        <p:spPr>
          <a:xfrm>
            <a:off x="2938789" y="3618782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AA3D51-9ECC-BD2E-11F3-E90D37D8F940}"/>
              </a:ext>
            </a:extLst>
          </p:cNvPr>
          <p:cNvSpPr txBox="1"/>
          <p:nvPr/>
        </p:nvSpPr>
        <p:spPr>
          <a:xfrm>
            <a:off x="2508995" y="5526642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750D10-EC05-3FAF-589D-D893FF2870D7}"/>
              </a:ext>
            </a:extLst>
          </p:cNvPr>
          <p:cNvCxnSpPr>
            <a:cxnSpLocks/>
          </p:cNvCxnSpPr>
          <p:nvPr/>
        </p:nvCxnSpPr>
        <p:spPr>
          <a:xfrm>
            <a:off x="4209909" y="4523517"/>
            <a:ext cx="6382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7A0D95-C6B7-0053-3437-F1C83123FD17}"/>
              </a:ext>
            </a:extLst>
          </p:cNvPr>
          <p:cNvSpPr txBox="1"/>
          <p:nvPr/>
        </p:nvSpPr>
        <p:spPr>
          <a:xfrm>
            <a:off x="3988397" y="4556009"/>
            <a:ext cx="7305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CC737B60-2598-2376-BF1F-63A5AD0D433F}"/>
              </a:ext>
            </a:extLst>
          </p:cNvPr>
          <p:cNvSpPr/>
          <p:nvPr/>
        </p:nvSpPr>
        <p:spPr>
          <a:xfrm>
            <a:off x="4521212" y="3680953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C619B4-6C6E-5FA3-4CD9-B1DB79863A98}"/>
              </a:ext>
            </a:extLst>
          </p:cNvPr>
          <p:cNvSpPr txBox="1"/>
          <p:nvPr/>
        </p:nvSpPr>
        <p:spPr>
          <a:xfrm>
            <a:off x="4154880" y="5522589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48EE8-E2C7-5A65-6030-354A0386F8F4}"/>
              </a:ext>
            </a:extLst>
          </p:cNvPr>
          <p:cNvSpPr txBox="1"/>
          <p:nvPr/>
        </p:nvSpPr>
        <p:spPr>
          <a:xfrm>
            <a:off x="9502154" y="3094056"/>
            <a:ext cx="12392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13x13x256</a:t>
            </a:r>
            <a:endParaRPr lang="he-IL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4EA7C8-577E-27D8-D939-1AE70C26A043}"/>
              </a:ext>
            </a:extLst>
          </p:cNvPr>
          <p:cNvCxnSpPr/>
          <p:nvPr/>
        </p:nvCxnSpPr>
        <p:spPr>
          <a:xfrm>
            <a:off x="5862694" y="4620444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AD60251-A68D-8E93-075A-CA1B74D2C5B3}"/>
              </a:ext>
            </a:extLst>
          </p:cNvPr>
          <p:cNvSpPr txBox="1"/>
          <p:nvPr/>
        </p:nvSpPr>
        <p:spPr>
          <a:xfrm>
            <a:off x="5835345" y="4674323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  <a:p>
            <a:pPr algn="ctr"/>
            <a:r>
              <a:rPr lang="en-US" sz="1600" dirty="0"/>
              <a:t>S = 3</a:t>
            </a:r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F6388276-7C90-3329-2309-CC75F0267B26}"/>
              </a:ext>
            </a:extLst>
          </p:cNvPr>
          <p:cNvSpPr/>
          <p:nvPr/>
        </p:nvSpPr>
        <p:spPr>
          <a:xfrm>
            <a:off x="6244990" y="3683932"/>
            <a:ext cx="1785844" cy="1828849"/>
          </a:xfrm>
          <a:prstGeom prst="cube">
            <a:avLst>
              <a:gd name="adj" fmla="val 9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5EAD89-1C4E-87DE-5F52-3A5827D4B5C0}"/>
              </a:ext>
            </a:extLst>
          </p:cNvPr>
          <p:cNvSpPr txBox="1"/>
          <p:nvPr/>
        </p:nvSpPr>
        <p:spPr>
          <a:xfrm>
            <a:off x="5941876" y="5512781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6x6x256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860BAA-68DF-79A4-F7B8-53C86F7C1C0B}"/>
              </a:ext>
            </a:extLst>
          </p:cNvPr>
          <p:cNvCxnSpPr/>
          <p:nvPr/>
        </p:nvCxnSpPr>
        <p:spPr>
          <a:xfrm>
            <a:off x="7522180" y="461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F7AF18A-11C5-7847-1722-8AD4E74C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847" y="3618782"/>
            <a:ext cx="514422" cy="228631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E271B3-1CCC-63FA-2060-DC3CA80352C8}"/>
              </a:ext>
            </a:extLst>
          </p:cNvPr>
          <p:cNvCxnSpPr>
            <a:cxnSpLocks/>
          </p:cNvCxnSpPr>
          <p:nvPr/>
        </p:nvCxnSpPr>
        <p:spPr>
          <a:xfrm flipV="1">
            <a:off x="8896591" y="4593787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DDF4AF2-6112-5B8F-4D65-651D506A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014" y="3642032"/>
            <a:ext cx="543001" cy="2210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0153E1B-84E8-E012-B872-F35B8EDFA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708" y="3652225"/>
            <a:ext cx="543001" cy="2210108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E88476-23B7-7CBF-2E69-925491FB77AF}"/>
              </a:ext>
            </a:extLst>
          </p:cNvPr>
          <p:cNvCxnSpPr>
            <a:cxnSpLocks/>
          </p:cNvCxnSpPr>
          <p:nvPr/>
        </p:nvCxnSpPr>
        <p:spPr>
          <a:xfrm flipV="1">
            <a:off x="9590835" y="4612342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E109B-BB16-E6FA-6A74-D5D6588E55A9}"/>
              </a:ext>
            </a:extLst>
          </p:cNvPr>
          <p:cNvCxnSpPr>
            <a:cxnSpLocks/>
          </p:cNvCxnSpPr>
          <p:nvPr/>
        </p:nvCxnSpPr>
        <p:spPr>
          <a:xfrm flipV="1">
            <a:off x="10278866" y="4565432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7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970102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DDA7-F77F-9C70-E62E-CD20D402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Introduction to Convolutional Neural Networks Architecture">
            <a:extLst>
              <a:ext uri="{FF2B5EF4-FFF2-40B4-BE49-F238E27FC236}">
                <a16:creationId xmlns:a16="http://schemas.microsoft.com/office/drawing/2014/main" id="{3E90F095-E06B-8D61-12F4-3F125E5F3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4" y="3631865"/>
            <a:ext cx="5564905" cy="23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al Neural Network Algorithms">
            <a:extLst>
              <a:ext uri="{FF2B5EF4-FFF2-40B4-BE49-F238E27FC236}">
                <a16:creationId xmlns:a16="http://schemas.microsoft.com/office/drawing/2014/main" id="{CD9636F1-416F-998C-2CFF-9B92F3D8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3" y="2006935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tuitive Explanation of Convolutional Neural Networks – Ujjwal Karn">
            <a:extLst>
              <a:ext uri="{FF2B5EF4-FFF2-40B4-BE49-F238E27FC236}">
                <a16:creationId xmlns:a16="http://schemas.microsoft.com/office/drawing/2014/main" id="{ACB0D28A-12CA-1E90-6EB1-8F87683B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4" y="3315618"/>
            <a:ext cx="2305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8948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02859"/>
            <a:ext cx="3658396" cy="4615379"/>
            <a:chOff x="706894" y="1802859"/>
            <a:chExt cx="3658396" cy="46153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8" y="1802859"/>
              <a:ext cx="3298492" cy="3391715"/>
              <a:chOff x="1066798" y="1802859"/>
              <a:chExt cx="3298492" cy="339171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ECE78-60DE-82EF-AD0C-8209E97BFA38}"/>
                  </a:ext>
                </a:extLst>
              </p:cNvPr>
              <p:cNvSpPr/>
              <p:nvPr/>
            </p:nvSpPr>
            <p:spPr>
              <a:xfrm>
                <a:off x="1916348" y="2723745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0285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873207-48A4-BADB-5001-CC239A46A2B7}"/>
                  </a:ext>
                </a:extLst>
              </p:cNvPr>
              <p:cNvSpPr/>
              <p:nvPr/>
            </p:nvSpPr>
            <p:spPr>
              <a:xfrm>
                <a:off x="1066798" y="3657602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DCC3A4-BD6B-2411-6F91-45FC7734E935}"/>
                  </a:ext>
                </a:extLst>
              </p:cNvPr>
              <p:cNvSpPr/>
              <p:nvPr/>
            </p:nvSpPr>
            <p:spPr>
              <a:xfrm>
                <a:off x="2867229" y="1851500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336587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We have three types of features, each detect different feature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/>
        </p:nvGraphicFramePr>
        <p:xfrm>
          <a:off x="5074571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/>
        </p:nvGraphicFramePr>
        <p:xfrm>
          <a:off x="5022690" y="3002607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/>
        </p:nvGraphicFramePr>
        <p:xfrm>
          <a:off x="5022690" y="458983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C8809B-6080-E7A1-5471-99F0F881C05A}"/>
              </a:ext>
            </a:extLst>
          </p:cNvPr>
          <p:cNvSpPr/>
          <p:nvPr/>
        </p:nvSpPr>
        <p:spPr>
          <a:xfrm>
            <a:off x="8656515" y="3520907"/>
            <a:ext cx="3335001" cy="34241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8D29DB9-90CF-5D4D-C3B6-095C374F2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93462"/>
              </p:ext>
            </p:extLst>
          </p:nvPr>
        </p:nvGraphicFramePr>
        <p:xfrm>
          <a:off x="8910642" y="3794904"/>
          <a:ext cx="2827958" cy="2895606"/>
        </p:xfrm>
        <a:graphic>
          <a:graphicData uri="http://schemas.openxmlformats.org/drawingml/2006/table">
            <a:tbl>
              <a:tblPr rtl="1" firstRow="1" bandRow="1"/>
              <a:tblGrid>
                <a:gridCol w="403994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4F8ACAB-318A-B0A2-318B-FC8327A3A076}"/>
              </a:ext>
            </a:extLst>
          </p:cNvPr>
          <p:cNvGrpSpPr/>
          <p:nvPr/>
        </p:nvGrpSpPr>
        <p:grpSpPr>
          <a:xfrm>
            <a:off x="10062468" y="2418020"/>
            <a:ext cx="1902756" cy="1736013"/>
            <a:chOff x="10062468" y="2418020"/>
            <a:chExt cx="1902756" cy="1736013"/>
          </a:xfrm>
        </p:grpSpPr>
        <p:pic>
          <p:nvPicPr>
            <p:cNvPr id="1026" name="Picture 2" descr="ReLU function - AILEPHANT">
              <a:extLst>
                <a:ext uri="{FF2B5EF4-FFF2-40B4-BE49-F238E27FC236}">
                  <a16:creationId xmlns:a16="http://schemas.microsoft.com/office/drawing/2014/main" id="{EA7073B7-39BA-D5CB-6111-C01152195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468" y="2670782"/>
              <a:ext cx="1902756" cy="148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AA7108-F180-DEB1-4A40-A57137B9339E}"/>
                </a:ext>
              </a:extLst>
            </p:cNvPr>
            <p:cNvSpPr txBox="1"/>
            <p:nvPr/>
          </p:nvSpPr>
          <p:spPr>
            <a:xfrm>
              <a:off x="10533160" y="2418020"/>
              <a:ext cx="961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/>
                <a:t>Relu</a:t>
              </a:r>
              <a:endParaRPr lang="he-I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8FDD796-62D9-83AD-0775-6954119E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13" y="1300267"/>
            <a:ext cx="2827958" cy="38427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CB0E93-4D74-E2C2-3055-00FD66F53FB7}"/>
              </a:ext>
            </a:extLst>
          </p:cNvPr>
          <p:cNvSpPr/>
          <p:nvPr/>
        </p:nvSpPr>
        <p:spPr>
          <a:xfrm>
            <a:off x="6972238" y="528868"/>
            <a:ext cx="4555011" cy="40185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16700FF7-1DFE-81FA-AB36-AF4A9BDBB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1279"/>
              </p:ext>
            </p:extLst>
          </p:nvPr>
        </p:nvGraphicFramePr>
        <p:xfrm>
          <a:off x="7179515" y="701222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9CD47E7-E3A0-82E2-C6C2-6085E9AFD979}"/>
              </a:ext>
            </a:extLst>
          </p:cNvPr>
          <p:cNvSpPr/>
          <p:nvPr/>
        </p:nvSpPr>
        <p:spPr>
          <a:xfrm>
            <a:off x="5029496" y="2188862"/>
            <a:ext cx="4513810" cy="40067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63D8BD30-D81C-9E38-D7C9-7F558AAE0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35458"/>
              </p:ext>
            </p:extLst>
          </p:nvPr>
        </p:nvGraphicFramePr>
        <p:xfrm>
          <a:off x="5220509" y="2345987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95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13453</TotalTime>
  <Words>12637</Words>
  <Application>Microsoft Office PowerPoint</Application>
  <PresentationFormat>Widescreen</PresentationFormat>
  <Paragraphs>3424</Paragraphs>
  <Slides>192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209" baseType="lpstr">
      <vt:lpstr>IBM Plex Sans Devanagari</vt:lpstr>
      <vt:lpstr>Inter</vt:lpstr>
      <vt:lpstr>KaTeX_Main</vt:lpstr>
      <vt:lpstr>KaTeX_Math</vt:lpstr>
      <vt:lpstr>Segoe WPC</vt:lpstr>
      <vt:lpstr>source-serif-pro</vt:lpstr>
      <vt:lpstr>STXingkai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Open Sans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Machine Learning – 8</vt:lpstr>
      <vt:lpstr>Convolution Neural Network</vt:lpstr>
      <vt:lpstr>Convolution Neural Network</vt:lpstr>
      <vt:lpstr>Convolution Neural Network</vt:lpstr>
      <vt:lpstr>CNN – Edge Detection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Feature Map</vt:lpstr>
      <vt:lpstr>Learning Edge Detection</vt:lpstr>
      <vt:lpstr>Padding Edge Detection</vt:lpstr>
      <vt:lpstr>Padding Edge Detection</vt:lpstr>
      <vt:lpstr>Strided Convolution</vt:lpstr>
      <vt:lpstr>Volume Convolution of RGB Images</vt:lpstr>
      <vt:lpstr>Volume Convolution of RGB Images</vt:lpstr>
      <vt:lpstr>One Layer Example</vt:lpstr>
      <vt:lpstr>Convolution Illustration</vt:lpstr>
      <vt:lpstr>Convolution Illustration</vt:lpstr>
      <vt:lpstr>Convolution Illustration</vt:lpstr>
      <vt:lpstr>Convolution Illustration</vt:lpstr>
      <vt:lpstr>Convolution Illustration</vt:lpstr>
      <vt:lpstr>Pooling Layer – Max Pooling</vt:lpstr>
      <vt:lpstr>Pooling Layer – Max Pooling</vt:lpstr>
      <vt:lpstr>Max Pooling</vt:lpstr>
      <vt:lpstr>Max Pooling</vt:lpstr>
      <vt:lpstr>PowerPoint Presentation</vt:lpstr>
      <vt:lpstr>LeNet-5</vt:lpstr>
      <vt:lpstr>AlexNet</vt:lpstr>
      <vt:lpstr>PowerPoint Presentation</vt:lpstr>
      <vt:lpstr>PowerPoint Presentation</vt:lpstr>
      <vt:lpstr>Convolution Illustration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13</cp:revision>
  <dcterms:created xsi:type="dcterms:W3CDTF">2021-07-13T19:03:50Z</dcterms:created>
  <dcterms:modified xsi:type="dcterms:W3CDTF">2023-03-26T17:24:52Z</dcterms:modified>
</cp:coreProperties>
</file>